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5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97" r:id="rId5"/>
    <p:sldId id="265" r:id="rId6"/>
    <p:sldId id="272" r:id="rId7"/>
    <p:sldId id="301" r:id="rId8"/>
    <p:sldId id="286" r:id="rId9"/>
    <p:sldId id="268" r:id="rId10"/>
    <p:sldId id="275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235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20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3BDB2-B32B-4D02-A6DF-30CD804253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9ED07-7AAD-4B63-B3CB-FF31D0EA2D2C}">
      <dgm:prSet phldrT="[Text]" custT="1"/>
      <dgm:spPr/>
      <dgm:t>
        <a:bodyPr/>
        <a:lstStyle/>
        <a:p>
          <a:r>
            <a:rPr lang="en-US" sz="1800" i="1" dirty="0" smtClean="0"/>
            <a:t>S. aureus </a:t>
          </a:r>
          <a:r>
            <a:rPr lang="en-US" sz="1800" dirty="0" smtClean="0"/>
            <a:t>isolate</a:t>
          </a:r>
          <a:endParaRPr lang="en-US" sz="1800" dirty="0"/>
        </a:p>
      </dgm:t>
    </dgm:pt>
    <dgm:pt modelId="{D25C4FEA-95E4-4C90-A231-8FCFA642BEBA}" type="parTrans" cxnId="{6E522468-A9BC-4C16-970A-185223C264BD}">
      <dgm:prSet/>
      <dgm:spPr/>
      <dgm:t>
        <a:bodyPr/>
        <a:lstStyle/>
        <a:p>
          <a:endParaRPr lang="en-US"/>
        </a:p>
      </dgm:t>
    </dgm:pt>
    <dgm:pt modelId="{47253F7B-C812-4368-9227-4D269CA40424}" type="sibTrans" cxnId="{6E522468-A9BC-4C16-970A-185223C264BD}">
      <dgm:prSet/>
      <dgm:spPr/>
      <dgm:t>
        <a:bodyPr/>
        <a:lstStyle/>
        <a:p>
          <a:endParaRPr lang="en-US"/>
        </a:p>
      </dgm:t>
    </dgm:pt>
    <dgm:pt modelId="{6596F45F-D8FD-4A8F-BB1F-2900D2BDD91B}">
      <dgm:prSet phldrT="[Text]" custT="1"/>
      <dgm:spPr/>
      <dgm:t>
        <a:bodyPr/>
        <a:lstStyle/>
        <a:p>
          <a:r>
            <a:rPr lang="en-US" sz="1800" dirty="0" smtClean="0"/>
            <a:t>Determine</a:t>
          </a:r>
        </a:p>
        <a:p>
          <a:r>
            <a:rPr lang="en-US" sz="1800" dirty="0" smtClean="0"/>
            <a:t>Pen MIC</a:t>
          </a:r>
          <a:endParaRPr lang="en-US" sz="1800" dirty="0"/>
        </a:p>
      </dgm:t>
    </dgm:pt>
    <dgm:pt modelId="{E487B190-32E9-46AC-962F-DE41C88C73CB}" type="parTrans" cxnId="{80E558D3-73D6-44BB-9AB9-C722D61C0767}">
      <dgm:prSet/>
      <dgm:spPr/>
      <dgm:t>
        <a:bodyPr/>
        <a:lstStyle/>
        <a:p>
          <a:endParaRPr lang="en-US" dirty="0"/>
        </a:p>
      </dgm:t>
    </dgm:pt>
    <dgm:pt modelId="{5213778F-BC76-4C0C-AD5A-A6427B3BD943}" type="sibTrans" cxnId="{80E558D3-73D6-44BB-9AB9-C722D61C0767}">
      <dgm:prSet/>
      <dgm:spPr/>
      <dgm:t>
        <a:bodyPr/>
        <a:lstStyle/>
        <a:p>
          <a:endParaRPr lang="en-US"/>
        </a:p>
      </dgm:t>
    </dgm:pt>
    <dgm:pt modelId="{E4D06D4E-298C-47B9-BE2F-F09B95D3D6BB}">
      <dgm:prSet phldrT="[Text]" custT="1"/>
      <dgm:spPr/>
      <dgm:t>
        <a:bodyPr/>
        <a:lstStyle/>
        <a:p>
          <a:r>
            <a:rPr lang="en-US" sz="1800" dirty="0" smtClean="0"/>
            <a:t>Pen MIC</a:t>
          </a:r>
        </a:p>
        <a:p>
          <a:r>
            <a:rPr lang="en-US" sz="1800" dirty="0" smtClean="0"/>
            <a:t>≥ 0.25</a:t>
          </a:r>
          <a:endParaRPr lang="en-US" sz="1800" dirty="0"/>
        </a:p>
      </dgm:t>
    </dgm:pt>
    <dgm:pt modelId="{1F5C80CB-2A17-44CF-8D95-0DFECA689823}" type="parTrans" cxnId="{B91FE507-C5CD-45B0-9E8A-28024105EE83}">
      <dgm:prSet/>
      <dgm:spPr/>
      <dgm:t>
        <a:bodyPr/>
        <a:lstStyle/>
        <a:p>
          <a:endParaRPr lang="en-US" dirty="0"/>
        </a:p>
      </dgm:t>
    </dgm:pt>
    <dgm:pt modelId="{3A19F5B5-B9BC-404C-8B33-9C163AFDDE18}" type="sibTrans" cxnId="{B91FE507-C5CD-45B0-9E8A-28024105EE83}">
      <dgm:prSet/>
      <dgm:spPr/>
      <dgm:t>
        <a:bodyPr/>
        <a:lstStyle/>
        <a:p>
          <a:endParaRPr lang="en-US"/>
        </a:p>
      </dgm:t>
    </dgm:pt>
    <dgm:pt modelId="{6ED98CDE-D949-4B23-BADC-BDB5E6C70E15}">
      <dgm:prSet phldrT="[Text]" custT="1"/>
      <dgm:spPr/>
      <dgm:t>
        <a:bodyPr/>
        <a:lstStyle/>
        <a:p>
          <a:r>
            <a:rPr lang="en-US" sz="1800" dirty="0" smtClean="0"/>
            <a:t>Pen MIC</a:t>
          </a:r>
        </a:p>
        <a:p>
          <a:r>
            <a:rPr lang="en-US" sz="1800" dirty="0" smtClean="0"/>
            <a:t>≤ 0.12</a:t>
          </a:r>
          <a:endParaRPr lang="en-US" sz="1800" dirty="0"/>
        </a:p>
      </dgm:t>
    </dgm:pt>
    <dgm:pt modelId="{AFA53C9B-333A-43B5-A514-195732395AE3}" type="parTrans" cxnId="{70D1F4AD-DBAB-4236-864C-DF5C24269334}">
      <dgm:prSet/>
      <dgm:spPr/>
      <dgm:t>
        <a:bodyPr/>
        <a:lstStyle/>
        <a:p>
          <a:endParaRPr lang="en-US" dirty="0"/>
        </a:p>
      </dgm:t>
    </dgm:pt>
    <dgm:pt modelId="{D6CE12F5-76DC-4201-AFC4-6B10034954DA}" type="sibTrans" cxnId="{70D1F4AD-DBAB-4236-864C-DF5C24269334}">
      <dgm:prSet/>
      <dgm:spPr/>
      <dgm:t>
        <a:bodyPr/>
        <a:lstStyle/>
        <a:p>
          <a:endParaRPr lang="en-US"/>
        </a:p>
      </dgm:t>
    </dgm:pt>
    <dgm:pt modelId="{A93E7BD1-1111-497E-90A2-0A09C5453A32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1800" dirty="0" smtClean="0"/>
            <a:t>Drop Disks</a:t>
          </a:r>
        </a:p>
        <a:p>
          <a:r>
            <a:rPr lang="en-US" sz="1800" dirty="0" smtClean="0"/>
            <a:t>FOX, E, CC, </a:t>
          </a:r>
          <a:r>
            <a:rPr lang="en-US" sz="1800" dirty="0" smtClean="0">
              <a:solidFill>
                <a:srgbClr val="FF0000"/>
              </a:solidFill>
            </a:rPr>
            <a:t>P</a:t>
          </a:r>
        </a:p>
        <a:p>
          <a:endParaRPr lang="en-US" sz="1800" dirty="0"/>
        </a:p>
      </dgm:t>
    </dgm:pt>
    <dgm:pt modelId="{8FBD50D2-AFD9-42D6-97BE-125E9AF74AF9}" type="parTrans" cxnId="{B24CD2E0-9C0D-4672-800B-32E34B86E982}">
      <dgm:prSet/>
      <dgm:spPr/>
      <dgm:t>
        <a:bodyPr/>
        <a:lstStyle/>
        <a:p>
          <a:endParaRPr lang="en-US" dirty="0"/>
        </a:p>
      </dgm:t>
    </dgm:pt>
    <dgm:pt modelId="{90151C62-F349-4875-A9D2-3551475DC525}" type="sibTrans" cxnId="{B24CD2E0-9C0D-4672-800B-32E34B86E982}">
      <dgm:prSet/>
      <dgm:spPr/>
      <dgm:t>
        <a:bodyPr/>
        <a:lstStyle/>
        <a:p>
          <a:endParaRPr lang="en-US"/>
        </a:p>
      </dgm:t>
    </dgm:pt>
    <dgm:pt modelId="{B5875750-1C84-48E1-8DD1-9D0154A8CE5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>
                  <a:lumMod val="75000"/>
                </a:schemeClr>
              </a:solidFill>
            </a:rPr>
            <a:t>D-test?</a:t>
          </a:r>
        </a:p>
        <a:p>
          <a:r>
            <a:rPr lang="en-US" sz="1800" dirty="0" smtClean="0"/>
            <a:t>Zone Edge</a:t>
          </a:r>
          <a:endParaRPr lang="en-US" sz="1800" dirty="0"/>
        </a:p>
      </dgm:t>
    </dgm:pt>
    <dgm:pt modelId="{B9CCC2CE-8C1D-4D58-B015-9997559A4CE8}" type="parTrans" cxnId="{8674C1CD-3E49-4F33-8B34-F9BDA6F5861D}">
      <dgm:prSet/>
      <dgm:spPr/>
      <dgm:t>
        <a:bodyPr/>
        <a:lstStyle/>
        <a:p>
          <a:endParaRPr lang="en-US" dirty="0"/>
        </a:p>
      </dgm:t>
    </dgm:pt>
    <dgm:pt modelId="{7CFF9F6E-6B33-4291-A5A8-3C35C5DE064C}" type="sibTrans" cxnId="{8674C1CD-3E49-4F33-8B34-F9BDA6F5861D}">
      <dgm:prSet/>
      <dgm:spPr/>
      <dgm:t>
        <a:bodyPr/>
        <a:lstStyle/>
        <a:p>
          <a:endParaRPr lang="en-US"/>
        </a:p>
      </dgm:t>
    </dgm:pt>
    <dgm:pt modelId="{A753C833-B7A8-4442-B9F5-8D8537E88DFB}">
      <dgm:prSet custT="1"/>
      <dgm:spPr/>
      <dgm:t>
        <a:bodyPr/>
        <a:lstStyle/>
        <a:p>
          <a:r>
            <a:rPr lang="en-US" sz="1800" dirty="0" smtClean="0"/>
            <a:t>Pen</a:t>
          </a:r>
        </a:p>
        <a:p>
          <a:r>
            <a:rPr lang="en-US" sz="1800" dirty="0" smtClean="0"/>
            <a:t>Resistant</a:t>
          </a:r>
        </a:p>
      </dgm:t>
    </dgm:pt>
    <dgm:pt modelId="{BD870FCD-82CC-41CB-8C25-2B3287152FE7}" type="parTrans" cxnId="{C756371E-9271-4A11-A53A-B18FF24266A8}">
      <dgm:prSet/>
      <dgm:spPr/>
      <dgm:t>
        <a:bodyPr/>
        <a:lstStyle/>
        <a:p>
          <a:endParaRPr lang="en-US" dirty="0"/>
        </a:p>
      </dgm:t>
    </dgm:pt>
    <dgm:pt modelId="{F8267C87-F63F-4429-BB7D-E21E75732287}" type="sibTrans" cxnId="{C756371E-9271-4A11-A53A-B18FF24266A8}">
      <dgm:prSet/>
      <dgm:spPr/>
      <dgm:t>
        <a:bodyPr/>
        <a:lstStyle/>
        <a:p>
          <a:endParaRPr lang="en-US"/>
        </a:p>
      </dgm:t>
    </dgm:pt>
    <dgm:pt modelId="{62F4720F-E5DD-4233-B5AA-A8B2DC6DDDBC}">
      <dgm:prSet custT="1"/>
      <dgm:spPr/>
      <dgm:t>
        <a:bodyPr/>
        <a:lstStyle/>
        <a:p>
          <a:r>
            <a:rPr lang="en-US" sz="1800" dirty="0" smtClean="0"/>
            <a:t>Report Pen</a:t>
          </a:r>
        </a:p>
        <a:p>
          <a:r>
            <a:rPr lang="en-US" sz="1800" dirty="0" smtClean="0"/>
            <a:t>S/R</a:t>
          </a:r>
          <a:endParaRPr lang="en-US" sz="1800" dirty="0"/>
        </a:p>
      </dgm:t>
    </dgm:pt>
    <dgm:pt modelId="{4413313A-710A-42B1-93DC-E8D9A69BDFAF}" type="parTrans" cxnId="{04F7FBA0-1DE0-4C88-925A-36A910F17B28}">
      <dgm:prSet/>
      <dgm:spPr/>
      <dgm:t>
        <a:bodyPr/>
        <a:lstStyle/>
        <a:p>
          <a:endParaRPr lang="en-US" dirty="0"/>
        </a:p>
      </dgm:t>
    </dgm:pt>
    <dgm:pt modelId="{09A179A0-A1E6-4515-A1B7-B7D500E9A1A4}" type="sibTrans" cxnId="{04F7FBA0-1DE0-4C88-925A-36A910F17B28}">
      <dgm:prSet/>
      <dgm:spPr/>
      <dgm:t>
        <a:bodyPr/>
        <a:lstStyle/>
        <a:p>
          <a:endParaRPr lang="en-US"/>
        </a:p>
      </dgm:t>
    </dgm:pt>
    <dgm:pt modelId="{87733664-D4D4-4A8C-B147-48A7F9B28330}" type="pres">
      <dgm:prSet presAssocID="{5FB3BDB2-B32B-4D02-A6DF-30CD80425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1D1B8A-10CF-4660-9B9E-61AD67B53483}" type="pres">
      <dgm:prSet presAssocID="{9E99ED07-7AAD-4B63-B3CB-FF31D0EA2D2C}" presName="hierRoot1" presStyleCnt="0"/>
      <dgm:spPr/>
    </dgm:pt>
    <dgm:pt modelId="{EA26C778-3A17-4DBB-9DC0-2C11C3433296}" type="pres">
      <dgm:prSet presAssocID="{9E99ED07-7AAD-4B63-B3CB-FF31D0EA2D2C}" presName="composite" presStyleCnt="0"/>
      <dgm:spPr/>
    </dgm:pt>
    <dgm:pt modelId="{79CE3787-AA07-4D3D-9131-E9D6E7735F22}" type="pres">
      <dgm:prSet presAssocID="{9E99ED07-7AAD-4B63-B3CB-FF31D0EA2D2C}" presName="background" presStyleLbl="node0" presStyleIdx="0" presStyleCnt="1"/>
      <dgm:spPr/>
    </dgm:pt>
    <dgm:pt modelId="{A4E56EE2-0D94-4439-9D00-66E508B011A3}" type="pres">
      <dgm:prSet presAssocID="{9E99ED07-7AAD-4B63-B3CB-FF31D0EA2D2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8AF62-C667-4E77-A113-5790D7DBB80C}" type="pres">
      <dgm:prSet presAssocID="{9E99ED07-7AAD-4B63-B3CB-FF31D0EA2D2C}" presName="hierChild2" presStyleCnt="0"/>
      <dgm:spPr/>
    </dgm:pt>
    <dgm:pt modelId="{211E01A4-9083-428D-A11B-4372F9D9DD76}" type="pres">
      <dgm:prSet presAssocID="{E487B190-32E9-46AC-962F-DE41C88C73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A20AA55-3699-4658-93B0-75E1A93D8F0F}" type="pres">
      <dgm:prSet presAssocID="{6596F45F-D8FD-4A8F-BB1F-2900D2BDD91B}" presName="hierRoot2" presStyleCnt="0"/>
      <dgm:spPr/>
    </dgm:pt>
    <dgm:pt modelId="{3BDF3867-41E9-4256-BCEF-263FBB96849F}" type="pres">
      <dgm:prSet presAssocID="{6596F45F-D8FD-4A8F-BB1F-2900D2BDD91B}" presName="composite2" presStyleCnt="0"/>
      <dgm:spPr/>
    </dgm:pt>
    <dgm:pt modelId="{112F786F-4F8E-43F2-B8DF-D240EB9FFFC0}" type="pres">
      <dgm:prSet presAssocID="{6596F45F-D8FD-4A8F-BB1F-2900D2BDD91B}" presName="background2" presStyleLbl="node2" presStyleIdx="0" presStyleCnt="2"/>
      <dgm:spPr/>
    </dgm:pt>
    <dgm:pt modelId="{3790868D-7911-41FB-8DF9-2304769DB32C}" type="pres">
      <dgm:prSet presAssocID="{6596F45F-D8FD-4A8F-BB1F-2900D2BDD91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998FE-D533-4D5A-9BBB-935585586169}" type="pres">
      <dgm:prSet presAssocID="{6596F45F-D8FD-4A8F-BB1F-2900D2BDD91B}" presName="hierChild3" presStyleCnt="0"/>
      <dgm:spPr/>
    </dgm:pt>
    <dgm:pt modelId="{995981A1-B419-4AB4-AEB9-A9FBC33B7CF8}" type="pres">
      <dgm:prSet presAssocID="{1F5C80CB-2A17-44CF-8D95-0DFECA68982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A6FBBDD-27C2-4FC4-964F-6344DCCC32DF}" type="pres">
      <dgm:prSet presAssocID="{E4D06D4E-298C-47B9-BE2F-F09B95D3D6BB}" presName="hierRoot3" presStyleCnt="0"/>
      <dgm:spPr/>
    </dgm:pt>
    <dgm:pt modelId="{E0EAF3B9-4673-489D-8E18-0F944F5665F4}" type="pres">
      <dgm:prSet presAssocID="{E4D06D4E-298C-47B9-BE2F-F09B95D3D6BB}" presName="composite3" presStyleCnt="0"/>
      <dgm:spPr/>
    </dgm:pt>
    <dgm:pt modelId="{F2E55BA5-2084-4706-A58F-9ACAF5918DD7}" type="pres">
      <dgm:prSet presAssocID="{E4D06D4E-298C-47B9-BE2F-F09B95D3D6BB}" presName="background3" presStyleLbl="node3" presStyleIdx="0" presStyleCnt="3"/>
      <dgm:spPr/>
    </dgm:pt>
    <dgm:pt modelId="{721C39B2-10FB-44D4-9EDB-19A361CC12D6}" type="pres">
      <dgm:prSet presAssocID="{E4D06D4E-298C-47B9-BE2F-F09B95D3D6B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4D6C2-0DA4-4513-88E1-A548794A002A}" type="pres">
      <dgm:prSet presAssocID="{E4D06D4E-298C-47B9-BE2F-F09B95D3D6BB}" presName="hierChild4" presStyleCnt="0"/>
      <dgm:spPr/>
    </dgm:pt>
    <dgm:pt modelId="{3079763F-76AB-4294-9620-81C32699FBE0}" type="pres">
      <dgm:prSet presAssocID="{BD870FCD-82CC-41CB-8C25-2B3287152FE7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CD9FBA8-EEDD-4DBF-822A-097B0D63AC00}" type="pres">
      <dgm:prSet presAssocID="{A753C833-B7A8-4442-B9F5-8D8537E88DFB}" presName="hierRoot4" presStyleCnt="0"/>
      <dgm:spPr/>
    </dgm:pt>
    <dgm:pt modelId="{D656BCB8-AFB9-44F1-9313-70ED3080FA10}" type="pres">
      <dgm:prSet presAssocID="{A753C833-B7A8-4442-B9F5-8D8537E88DFB}" presName="composite4" presStyleCnt="0"/>
      <dgm:spPr/>
    </dgm:pt>
    <dgm:pt modelId="{87CE3136-E30F-4D73-A86A-1E624CC4B766}" type="pres">
      <dgm:prSet presAssocID="{A753C833-B7A8-4442-B9F5-8D8537E88DFB}" presName="background4" presStyleLbl="node4" presStyleIdx="0" presStyleCnt="2"/>
      <dgm:spPr/>
    </dgm:pt>
    <dgm:pt modelId="{4AD259AD-B353-479D-A240-00F5C13F5764}" type="pres">
      <dgm:prSet presAssocID="{A753C833-B7A8-4442-B9F5-8D8537E88DFB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FCD7E-3826-473D-84E8-26363479FD7A}" type="pres">
      <dgm:prSet presAssocID="{A753C833-B7A8-4442-B9F5-8D8537E88DFB}" presName="hierChild5" presStyleCnt="0"/>
      <dgm:spPr/>
    </dgm:pt>
    <dgm:pt modelId="{E611465A-2ED2-484F-A3D3-6DDA0D2A85AC}" type="pres">
      <dgm:prSet presAssocID="{AFA53C9B-333A-43B5-A514-195732395AE3}" presName="Name17" presStyleLbl="parChTrans1D3" presStyleIdx="1" presStyleCnt="3"/>
      <dgm:spPr/>
      <dgm:t>
        <a:bodyPr/>
        <a:lstStyle/>
        <a:p>
          <a:endParaRPr lang="en-US"/>
        </a:p>
      </dgm:t>
    </dgm:pt>
    <dgm:pt modelId="{44C4D0F7-0669-4397-BC0C-CB3B77719A8A}" type="pres">
      <dgm:prSet presAssocID="{6ED98CDE-D949-4B23-BADC-BDB5E6C70E15}" presName="hierRoot3" presStyleCnt="0"/>
      <dgm:spPr/>
    </dgm:pt>
    <dgm:pt modelId="{DF18FCEB-71FA-4EED-87E0-A58D12C5E7F1}" type="pres">
      <dgm:prSet presAssocID="{6ED98CDE-D949-4B23-BADC-BDB5E6C70E15}" presName="composite3" presStyleCnt="0"/>
      <dgm:spPr/>
    </dgm:pt>
    <dgm:pt modelId="{1DFCE88F-04D9-4F62-99F7-6DE1E16D7053}" type="pres">
      <dgm:prSet presAssocID="{6ED98CDE-D949-4B23-BADC-BDB5E6C70E15}" presName="background3" presStyleLbl="node3" presStyleIdx="1" presStyleCnt="3"/>
      <dgm:spPr/>
    </dgm:pt>
    <dgm:pt modelId="{EE982DBE-E209-48D1-B2AD-ACF70A01ADB8}" type="pres">
      <dgm:prSet presAssocID="{6ED98CDE-D949-4B23-BADC-BDB5E6C70E1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D46DB6-D5C9-4857-BE2F-BD235273BD6C}" type="pres">
      <dgm:prSet presAssocID="{6ED98CDE-D949-4B23-BADC-BDB5E6C70E15}" presName="hierChild4" presStyleCnt="0"/>
      <dgm:spPr/>
    </dgm:pt>
    <dgm:pt modelId="{A876605E-D527-4AD0-BD69-3A95782F70B0}" type="pres">
      <dgm:prSet presAssocID="{8FBD50D2-AFD9-42D6-97BE-125E9AF74AF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589DD56-E7FB-4D8F-A3D2-4151EE74AE60}" type="pres">
      <dgm:prSet presAssocID="{A93E7BD1-1111-497E-90A2-0A09C5453A32}" presName="hierRoot2" presStyleCnt="0"/>
      <dgm:spPr/>
    </dgm:pt>
    <dgm:pt modelId="{80AF4A01-3F57-43F4-85DA-09F0619FACB2}" type="pres">
      <dgm:prSet presAssocID="{A93E7BD1-1111-497E-90A2-0A09C5453A32}" presName="composite2" presStyleCnt="0"/>
      <dgm:spPr/>
    </dgm:pt>
    <dgm:pt modelId="{9F6FEA82-D3C9-4EAC-A387-2D2D680CF8FA}" type="pres">
      <dgm:prSet presAssocID="{A93E7BD1-1111-497E-90A2-0A09C5453A32}" presName="background2" presStyleLbl="node2" presStyleIdx="1" presStyleCnt="2"/>
      <dgm:spPr/>
    </dgm:pt>
    <dgm:pt modelId="{2D22D801-C837-4DE3-99C8-D77C1CD36379}" type="pres">
      <dgm:prSet presAssocID="{A93E7BD1-1111-497E-90A2-0A09C5453A3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81A593-4C3A-4208-B19F-B3A21CCA9BA6}" type="pres">
      <dgm:prSet presAssocID="{A93E7BD1-1111-497E-90A2-0A09C5453A32}" presName="hierChild3" presStyleCnt="0"/>
      <dgm:spPr/>
    </dgm:pt>
    <dgm:pt modelId="{41F14654-EA6C-4A54-A7CD-F322A6488109}" type="pres">
      <dgm:prSet presAssocID="{B9CCC2CE-8C1D-4D58-B015-9997559A4CE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B03D9ADB-3A79-4F19-8015-3BFD438A16A9}" type="pres">
      <dgm:prSet presAssocID="{B5875750-1C84-48E1-8DD1-9D0154A8CE5A}" presName="hierRoot3" presStyleCnt="0"/>
      <dgm:spPr/>
    </dgm:pt>
    <dgm:pt modelId="{FEB3D821-4841-4FE2-8DA3-6485E875B423}" type="pres">
      <dgm:prSet presAssocID="{B5875750-1C84-48E1-8DD1-9D0154A8CE5A}" presName="composite3" presStyleCnt="0"/>
      <dgm:spPr/>
    </dgm:pt>
    <dgm:pt modelId="{06A1BD92-3C47-4890-A2DE-900107060B7C}" type="pres">
      <dgm:prSet presAssocID="{B5875750-1C84-48E1-8DD1-9D0154A8CE5A}" presName="background3" presStyleLbl="node3" presStyleIdx="2" presStyleCnt="3"/>
      <dgm:spPr/>
    </dgm:pt>
    <dgm:pt modelId="{7B066216-AE5C-4610-B5E7-2C2BBE93750E}" type="pres">
      <dgm:prSet presAssocID="{B5875750-1C84-48E1-8DD1-9D0154A8CE5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88DA97-A7EC-4D98-8473-7CD02A345111}" type="pres">
      <dgm:prSet presAssocID="{B5875750-1C84-48E1-8DD1-9D0154A8CE5A}" presName="hierChild4" presStyleCnt="0"/>
      <dgm:spPr/>
    </dgm:pt>
    <dgm:pt modelId="{DBB89DAA-6197-45D6-A6AA-4994397816DE}" type="pres">
      <dgm:prSet presAssocID="{4413313A-710A-42B1-93DC-E8D9A69BDFAF}" presName="Name23" presStyleLbl="parChTrans1D4" presStyleIdx="1" presStyleCnt="2"/>
      <dgm:spPr/>
      <dgm:t>
        <a:bodyPr/>
        <a:lstStyle/>
        <a:p>
          <a:endParaRPr lang="en-US"/>
        </a:p>
      </dgm:t>
    </dgm:pt>
    <dgm:pt modelId="{5EC1BE2A-77AA-4D14-8CCA-2DCBE4A5CE27}" type="pres">
      <dgm:prSet presAssocID="{62F4720F-E5DD-4233-B5AA-A8B2DC6DDDBC}" presName="hierRoot4" presStyleCnt="0"/>
      <dgm:spPr/>
    </dgm:pt>
    <dgm:pt modelId="{C510F1B6-C2E7-489E-B90D-E0F89601B9C0}" type="pres">
      <dgm:prSet presAssocID="{62F4720F-E5DD-4233-B5AA-A8B2DC6DDDBC}" presName="composite4" presStyleCnt="0"/>
      <dgm:spPr/>
    </dgm:pt>
    <dgm:pt modelId="{98DBFB6D-93E2-4156-BEC1-53BEF4C5BDD8}" type="pres">
      <dgm:prSet presAssocID="{62F4720F-E5DD-4233-B5AA-A8B2DC6DDDBC}" presName="background4" presStyleLbl="node4" presStyleIdx="1" presStyleCnt="2"/>
      <dgm:spPr/>
    </dgm:pt>
    <dgm:pt modelId="{329148F9-5696-4115-BB4B-72BF2F07831B}" type="pres">
      <dgm:prSet presAssocID="{62F4720F-E5DD-4233-B5AA-A8B2DC6DDDBC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7B357-2021-4215-B95B-41ECE043DC9D}" type="pres">
      <dgm:prSet presAssocID="{62F4720F-E5DD-4233-B5AA-A8B2DC6DDDBC}" presName="hierChild5" presStyleCnt="0"/>
      <dgm:spPr/>
    </dgm:pt>
  </dgm:ptLst>
  <dgm:cxnLst>
    <dgm:cxn modelId="{4EFFD717-5900-43E3-B631-059F57D1A9E0}" type="presOf" srcId="{8FBD50D2-AFD9-42D6-97BE-125E9AF74AF9}" destId="{A876605E-D527-4AD0-BD69-3A95782F70B0}" srcOrd="0" destOrd="0" presId="urn:microsoft.com/office/officeart/2005/8/layout/hierarchy1"/>
    <dgm:cxn modelId="{640A7EC0-6490-43FC-9003-65207AA7BF63}" type="presOf" srcId="{1F5C80CB-2A17-44CF-8D95-0DFECA689823}" destId="{995981A1-B419-4AB4-AEB9-A9FBC33B7CF8}" srcOrd="0" destOrd="0" presId="urn:microsoft.com/office/officeart/2005/8/layout/hierarchy1"/>
    <dgm:cxn modelId="{8674C1CD-3E49-4F33-8B34-F9BDA6F5861D}" srcId="{A93E7BD1-1111-497E-90A2-0A09C5453A32}" destId="{B5875750-1C84-48E1-8DD1-9D0154A8CE5A}" srcOrd="0" destOrd="0" parTransId="{B9CCC2CE-8C1D-4D58-B015-9997559A4CE8}" sibTransId="{7CFF9F6E-6B33-4291-A5A8-3C35C5DE064C}"/>
    <dgm:cxn modelId="{B91FE507-C5CD-45B0-9E8A-28024105EE83}" srcId="{6596F45F-D8FD-4A8F-BB1F-2900D2BDD91B}" destId="{E4D06D4E-298C-47B9-BE2F-F09B95D3D6BB}" srcOrd="0" destOrd="0" parTransId="{1F5C80CB-2A17-44CF-8D95-0DFECA689823}" sibTransId="{3A19F5B5-B9BC-404C-8B33-9C163AFDDE18}"/>
    <dgm:cxn modelId="{BC7B0E47-4D26-475C-A710-1EACC807BE2F}" type="presOf" srcId="{A93E7BD1-1111-497E-90A2-0A09C5453A32}" destId="{2D22D801-C837-4DE3-99C8-D77C1CD36379}" srcOrd="0" destOrd="0" presId="urn:microsoft.com/office/officeart/2005/8/layout/hierarchy1"/>
    <dgm:cxn modelId="{47263459-A627-4951-B144-A52E0164279B}" type="presOf" srcId="{BD870FCD-82CC-41CB-8C25-2B3287152FE7}" destId="{3079763F-76AB-4294-9620-81C32699FBE0}" srcOrd="0" destOrd="0" presId="urn:microsoft.com/office/officeart/2005/8/layout/hierarchy1"/>
    <dgm:cxn modelId="{5AD9DD82-0CA3-4AED-B9AF-F64CCAAE986B}" type="presOf" srcId="{E4D06D4E-298C-47B9-BE2F-F09B95D3D6BB}" destId="{721C39B2-10FB-44D4-9EDB-19A361CC12D6}" srcOrd="0" destOrd="0" presId="urn:microsoft.com/office/officeart/2005/8/layout/hierarchy1"/>
    <dgm:cxn modelId="{637BFA40-ED3E-4987-873B-260A2ADB5434}" type="presOf" srcId="{AFA53C9B-333A-43B5-A514-195732395AE3}" destId="{E611465A-2ED2-484F-A3D3-6DDA0D2A85AC}" srcOrd="0" destOrd="0" presId="urn:microsoft.com/office/officeart/2005/8/layout/hierarchy1"/>
    <dgm:cxn modelId="{CFC6FE53-1E31-4ECA-91F6-161D8086EA5C}" type="presOf" srcId="{B9CCC2CE-8C1D-4D58-B015-9997559A4CE8}" destId="{41F14654-EA6C-4A54-A7CD-F322A6488109}" srcOrd="0" destOrd="0" presId="urn:microsoft.com/office/officeart/2005/8/layout/hierarchy1"/>
    <dgm:cxn modelId="{80E558D3-73D6-44BB-9AB9-C722D61C0767}" srcId="{9E99ED07-7AAD-4B63-B3CB-FF31D0EA2D2C}" destId="{6596F45F-D8FD-4A8F-BB1F-2900D2BDD91B}" srcOrd="0" destOrd="0" parTransId="{E487B190-32E9-46AC-962F-DE41C88C73CB}" sibTransId="{5213778F-BC76-4C0C-AD5A-A6427B3BD943}"/>
    <dgm:cxn modelId="{70D1F4AD-DBAB-4236-864C-DF5C24269334}" srcId="{6596F45F-D8FD-4A8F-BB1F-2900D2BDD91B}" destId="{6ED98CDE-D949-4B23-BADC-BDB5E6C70E15}" srcOrd="1" destOrd="0" parTransId="{AFA53C9B-333A-43B5-A514-195732395AE3}" sibTransId="{D6CE12F5-76DC-4201-AFC4-6B10034954DA}"/>
    <dgm:cxn modelId="{6E522468-A9BC-4C16-970A-185223C264BD}" srcId="{5FB3BDB2-B32B-4D02-A6DF-30CD80425314}" destId="{9E99ED07-7AAD-4B63-B3CB-FF31D0EA2D2C}" srcOrd="0" destOrd="0" parTransId="{D25C4FEA-95E4-4C90-A231-8FCFA642BEBA}" sibTransId="{47253F7B-C812-4368-9227-4D269CA40424}"/>
    <dgm:cxn modelId="{2235EA86-0AF2-4527-993D-2610BE565DF3}" type="presOf" srcId="{A753C833-B7A8-4442-B9F5-8D8537E88DFB}" destId="{4AD259AD-B353-479D-A240-00F5C13F5764}" srcOrd="0" destOrd="0" presId="urn:microsoft.com/office/officeart/2005/8/layout/hierarchy1"/>
    <dgm:cxn modelId="{4CFD8DF9-8BDB-493D-B288-81AF0289CC55}" type="presOf" srcId="{4413313A-710A-42B1-93DC-E8D9A69BDFAF}" destId="{DBB89DAA-6197-45D6-A6AA-4994397816DE}" srcOrd="0" destOrd="0" presId="urn:microsoft.com/office/officeart/2005/8/layout/hierarchy1"/>
    <dgm:cxn modelId="{C9FB4F49-279C-4B1C-9C9E-CAFE202D0631}" type="presOf" srcId="{62F4720F-E5DD-4233-B5AA-A8B2DC6DDDBC}" destId="{329148F9-5696-4115-BB4B-72BF2F07831B}" srcOrd="0" destOrd="0" presId="urn:microsoft.com/office/officeart/2005/8/layout/hierarchy1"/>
    <dgm:cxn modelId="{D50DB2ED-BF53-44F0-BA6B-4888EA2FBA8F}" type="presOf" srcId="{6596F45F-D8FD-4A8F-BB1F-2900D2BDD91B}" destId="{3790868D-7911-41FB-8DF9-2304769DB32C}" srcOrd="0" destOrd="0" presId="urn:microsoft.com/office/officeart/2005/8/layout/hierarchy1"/>
    <dgm:cxn modelId="{D80CE35F-7CA7-4960-AB11-9D12ABB1D799}" type="presOf" srcId="{E487B190-32E9-46AC-962F-DE41C88C73CB}" destId="{211E01A4-9083-428D-A11B-4372F9D9DD76}" srcOrd="0" destOrd="0" presId="urn:microsoft.com/office/officeart/2005/8/layout/hierarchy1"/>
    <dgm:cxn modelId="{E30E34E8-0EA3-4090-AAF9-178049C6DA75}" type="presOf" srcId="{9E99ED07-7AAD-4B63-B3CB-FF31D0EA2D2C}" destId="{A4E56EE2-0D94-4439-9D00-66E508B011A3}" srcOrd="0" destOrd="0" presId="urn:microsoft.com/office/officeart/2005/8/layout/hierarchy1"/>
    <dgm:cxn modelId="{637817D5-9AC5-4841-9ABA-1F0A08DF216A}" type="presOf" srcId="{6ED98CDE-D949-4B23-BADC-BDB5E6C70E15}" destId="{EE982DBE-E209-48D1-B2AD-ACF70A01ADB8}" srcOrd="0" destOrd="0" presId="urn:microsoft.com/office/officeart/2005/8/layout/hierarchy1"/>
    <dgm:cxn modelId="{3B267E39-44E8-449F-AA1C-857F69393926}" type="presOf" srcId="{B5875750-1C84-48E1-8DD1-9D0154A8CE5A}" destId="{7B066216-AE5C-4610-B5E7-2C2BBE93750E}" srcOrd="0" destOrd="0" presId="urn:microsoft.com/office/officeart/2005/8/layout/hierarchy1"/>
    <dgm:cxn modelId="{C756371E-9271-4A11-A53A-B18FF24266A8}" srcId="{E4D06D4E-298C-47B9-BE2F-F09B95D3D6BB}" destId="{A753C833-B7A8-4442-B9F5-8D8537E88DFB}" srcOrd="0" destOrd="0" parTransId="{BD870FCD-82CC-41CB-8C25-2B3287152FE7}" sibTransId="{F8267C87-F63F-4429-BB7D-E21E75732287}"/>
    <dgm:cxn modelId="{B24CD2E0-9C0D-4672-800B-32E34B86E982}" srcId="{9E99ED07-7AAD-4B63-B3CB-FF31D0EA2D2C}" destId="{A93E7BD1-1111-497E-90A2-0A09C5453A32}" srcOrd="1" destOrd="0" parTransId="{8FBD50D2-AFD9-42D6-97BE-125E9AF74AF9}" sibTransId="{90151C62-F349-4875-A9D2-3551475DC525}"/>
    <dgm:cxn modelId="{04F7FBA0-1DE0-4C88-925A-36A910F17B28}" srcId="{B5875750-1C84-48E1-8DD1-9D0154A8CE5A}" destId="{62F4720F-E5DD-4233-B5AA-A8B2DC6DDDBC}" srcOrd="0" destOrd="0" parTransId="{4413313A-710A-42B1-93DC-E8D9A69BDFAF}" sibTransId="{09A179A0-A1E6-4515-A1B7-B7D500E9A1A4}"/>
    <dgm:cxn modelId="{44D1DBD2-6E26-4252-8175-A997BEBD74C4}" type="presOf" srcId="{5FB3BDB2-B32B-4D02-A6DF-30CD80425314}" destId="{87733664-D4D4-4A8C-B147-48A7F9B28330}" srcOrd="0" destOrd="0" presId="urn:microsoft.com/office/officeart/2005/8/layout/hierarchy1"/>
    <dgm:cxn modelId="{58FF6B65-7A89-464E-8E10-FD5EA91F8F4E}" type="presParOf" srcId="{87733664-D4D4-4A8C-B147-48A7F9B28330}" destId="{2C1D1B8A-10CF-4660-9B9E-61AD67B53483}" srcOrd="0" destOrd="0" presId="urn:microsoft.com/office/officeart/2005/8/layout/hierarchy1"/>
    <dgm:cxn modelId="{238BE287-E1C5-47D0-B3AD-3AB6738AF706}" type="presParOf" srcId="{2C1D1B8A-10CF-4660-9B9E-61AD67B53483}" destId="{EA26C778-3A17-4DBB-9DC0-2C11C3433296}" srcOrd="0" destOrd="0" presId="urn:microsoft.com/office/officeart/2005/8/layout/hierarchy1"/>
    <dgm:cxn modelId="{93F6D188-B852-43BD-A528-1816E967C7D9}" type="presParOf" srcId="{EA26C778-3A17-4DBB-9DC0-2C11C3433296}" destId="{79CE3787-AA07-4D3D-9131-E9D6E7735F22}" srcOrd="0" destOrd="0" presId="urn:microsoft.com/office/officeart/2005/8/layout/hierarchy1"/>
    <dgm:cxn modelId="{F721CC32-B7BD-42CD-A8DC-5E435215C8AA}" type="presParOf" srcId="{EA26C778-3A17-4DBB-9DC0-2C11C3433296}" destId="{A4E56EE2-0D94-4439-9D00-66E508B011A3}" srcOrd="1" destOrd="0" presId="urn:microsoft.com/office/officeart/2005/8/layout/hierarchy1"/>
    <dgm:cxn modelId="{709088F9-6D3E-4DB7-8BA1-10079C8FC3B7}" type="presParOf" srcId="{2C1D1B8A-10CF-4660-9B9E-61AD67B53483}" destId="{DC58AF62-C667-4E77-A113-5790D7DBB80C}" srcOrd="1" destOrd="0" presId="urn:microsoft.com/office/officeart/2005/8/layout/hierarchy1"/>
    <dgm:cxn modelId="{88BFFB7F-E3B0-471D-95AF-BF16452AB8B0}" type="presParOf" srcId="{DC58AF62-C667-4E77-A113-5790D7DBB80C}" destId="{211E01A4-9083-428D-A11B-4372F9D9DD76}" srcOrd="0" destOrd="0" presId="urn:microsoft.com/office/officeart/2005/8/layout/hierarchy1"/>
    <dgm:cxn modelId="{727A544C-0AEA-4520-BFF5-45FF64B2C325}" type="presParOf" srcId="{DC58AF62-C667-4E77-A113-5790D7DBB80C}" destId="{AA20AA55-3699-4658-93B0-75E1A93D8F0F}" srcOrd="1" destOrd="0" presId="urn:microsoft.com/office/officeart/2005/8/layout/hierarchy1"/>
    <dgm:cxn modelId="{415960FF-86A4-4095-A935-E0492455FD08}" type="presParOf" srcId="{AA20AA55-3699-4658-93B0-75E1A93D8F0F}" destId="{3BDF3867-41E9-4256-BCEF-263FBB96849F}" srcOrd="0" destOrd="0" presId="urn:microsoft.com/office/officeart/2005/8/layout/hierarchy1"/>
    <dgm:cxn modelId="{1D224E9B-401A-4060-8F10-45A623572F7F}" type="presParOf" srcId="{3BDF3867-41E9-4256-BCEF-263FBB96849F}" destId="{112F786F-4F8E-43F2-B8DF-D240EB9FFFC0}" srcOrd="0" destOrd="0" presId="urn:microsoft.com/office/officeart/2005/8/layout/hierarchy1"/>
    <dgm:cxn modelId="{B7A49372-AF06-4C24-B179-BC8B61471580}" type="presParOf" srcId="{3BDF3867-41E9-4256-BCEF-263FBB96849F}" destId="{3790868D-7911-41FB-8DF9-2304769DB32C}" srcOrd="1" destOrd="0" presId="urn:microsoft.com/office/officeart/2005/8/layout/hierarchy1"/>
    <dgm:cxn modelId="{16B44F4E-1ECE-485F-AFAA-8B98A74C5288}" type="presParOf" srcId="{AA20AA55-3699-4658-93B0-75E1A93D8F0F}" destId="{76A998FE-D533-4D5A-9BBB-935585586169}" srcOrd="1" destOrd="0" presId="urn:microsoft.com/office/officeart/2005/8/layout/hierarchy1"/>
    <dgm:cxn modelId="{A5D94DCE-0DEE-4D63-97F2-7E05F12344FD}" type="presParOf" srcId="{76A998FE-D533-4D5A-9BBB-935585586169}" destId="{995981A1-B419-4AB4-AEB9-A9FBC33B7CF8}" srcOrd="0" destOrd="0" presId="urn:microsoft.com/office/officeart/2005/8/layout/hierarchy1"/>
    <dgm:cxn modelId="{11CE2A44-5432-4385-9185-E3EC88B65C34}" type="presParOf" srcId="{76A998FE-D533-4D5A-9BBB-935585586169}" destId="{CA6FBBDD-27C2-4FC4-964F-6344DCCC32DF}" srcOrd="1" destOrd="0" presId="urn:microsoft.com/office/officeart/2005/8/layout/hierarchy1"/>
    <dgm:cxn modelId="{25DF7306-5944-42B7-BD27-1746DE23615F}" type="presParOf" srcId="{CA6FBBDD-27C2-4FC4-964F-6344DCCC32DF}" destId="{E0EAF3B9-4673-489D-8E18-0F944F5665F4}" srcOrd="0" destOrd="0" presId="urn:microsoft.com/office/officeart/2005/8/layout/hierarchy1"/>
    <dgm:cxn modelId="{62D30194-B9E9-4D1B-8344-7BE305A94AEC}" type="presParOf" srcId="{E0EAF3B9-4673-489D-8E18-0F944F5665F4}" destId="{F2E55BA5-2084-4706-A58F-9ACAF5918DD7}" srcOrd="0" destOrd="0" presId="urn:microsoft.com/office/officeart/2005/8/layout/hierarchy1"/>
    <dgm:cxn modelId="{3AE7E1BB-5D55-4F53-8B3C-0411863C8122}" type="presParOf" srcId="{E0EAF3B9-4673-489D-8E18-0F944F5665F4}" destId="{721C39B2-10FB-44D4-9EDB-19A361CC12D6}" srcOrd="1" destOrd="0" presId="urn:microsoft.com/office/officeart/2005/8/layout/hierarchy1"/>
    <dgm:cxn modelId="{FDF94277-2825-4345-9A2B-67BD0C55C126}" type="presParOf" srcId="{CA6FBBDD-27C2-4FC4-964F-6344DCCC32DF}" destId="{B354D6C2-0DA4-4513-88E1-A548794A002A}" srcOrd="1" destOrd="0" presId="urn:microsoft.com/office/officeart/2005/8/layout/hierarchy1"/>
    <dgm:cxn modelId="{9FAFD929-55FD-4C04-BED2-282D6A4D9B3D}" type="presParOf" srcId="{B354D6C2-0DA4-4513-88E1-A548794A002A}" destId="{3079763F-76AB-4294-9620-81C32699FBE0}" srcOrd="0" destOrd="0" presId="urn:microsoft.com/office/officeart/2005/8/layout/hierarchy1"/>
    <dgm:cxn modelId="{5529C0DD-806E-40BF-A840-CB3D6CE57EF4}" type="presParOf" srcId="{B354D6C2-0DA4-4513-88E1-A548794A002A}" destId="{3CD9FBA8-EEDD-4DBF-822A-097B0D63AC00}" srcOrd="1" destOrd="0" presId="urn:microsoft.com/office/officeart/2005/8/layout/hierarchy1"/>
    <dgm:cxn modelId="{7755F1AB-38A0-49F3-8BD7-FD2C08911F0D}" type="presParOf" srcId="{3CD9FBA8-EEDD-4DBF-822A-097B0D63AC00}" destId="{D656BCB8-AFB9-44F1-9313-70ED3080FA10}" srcOrd="0" destOrd="0" presId="urn:microsoft.com/office/officeart/2005/8/layout/hierarchy1"/>
    <dgm:cxn modelId="{1B99F2D3-3630-4FCC-AF42-74355543F8BD}" type="presParOf" srcId="{D656BCB8-AFB9-44F1-9313-70ED3080FA10}" destId="{87CE3136-E30F-4D73-A86A-1E624CC4B766}" srcOrd="0" destOrd="0" presId="urn:microsoft.com/office/officeart/2005/8/layout/hierarchy1"/>
    <dgm:cxn modelId="{B0BF4470-3E69-4948-902B-2DFB62DE00F1}" type="presParOf" srcId="{D656BCB8-AFB9-44F1-9313-70ED3080FA10}" destId="{4AD259AD-B353-479D-A240-00F5C13F5764}" srcOrd="1" destOrd="0" presId="urn:microsoft.com/office/officeart/2005/8/layout/hierarchy1"/>
    <dgm:cxn modelId="{19A5D506-A751-455F-96D1-41754A8617D8}" type="presParOf" srcId="{3CD9FBA8-EEDD-4DBF-822A-097B0D63AC00}" destId="{294FCD7E-3826-473D-84E8-26363479FD7A}" srcOrd="1" destOrd="0" presId="urn:microsoft.com/office/officeart/2005/8/layout/hierarchy1"/>
    <dgm:cxn modelId="{F5C1D772-9187-42E4-A66A-93CC630F39A7}" type="presParOf" srcId="{76A998FE-D533-4D5A-9BBB-935585586169}" destId="{E611465A-2ED2-484F-A3D3-6DDA0D2A85AC}" srcOrd="2" destOrd="0" presId="urn:microsoft.com/office/officeart/2005/8/layout/hierarchy1"/>
    <dgm:cxn modelId="{615B0B81-87D6-4E36-87D6-B537AA0A5A8B}" type="presParOf" srcId="{76A998FE-D533-4D5A-9BBB-935585586169}" destId="{44C4D0F7-0669-4397-BC0C-CB3B77719A8A}" srcOrd="3" destOrd="0" presId="urn:microsoft.com/office/officeart/2005/8/layout/hierarchy1"/>
    <dgm:cxn modelId="{4EA7835D-FA44-47C2-BBC4-FCF872011391}" type="presParOf" srcId="{44C4D0F7-0669-4397-BC0C-CB3B77719A8A}" destId="{DF18FCEB-71FA-4EED-87E0-A58D12C5E7F1}" srcOrd="0" destOrd="0" presId="urn:microsoft.com/office/officeart/2005/8/layout/hierarchy1"/>
    <dgm:cxn modelId="{F822C1B8-D440-4D12-B85E-1C9E9DB0FC77}" type="presParOf" srcId="{DF18FCEB-71FA-4EED-87E0-A58D12C5E7F1}" destId="{1DFCE88F-04D9-4F62-99F7-6DE1E16D7053}" srcOrd="0" destOrd="0" presId="urn:microsoft.com/office/officeart/2005/8/layout/hierarchy1"/>
    <dgm:cxn modelId="{91AA90DA-A479-4036-88A9-B18E0217FA5C}" type="presParOf" srcId="{DF18FCEB-71FA-4EED-87E0-A58D12C5E7F1}" destId="{EE982DBE-E209-48D1-B2AD-ACF70A01ADB8}" srcOrd="1" destOrd="0" presId="urn:microsoft.com/office/officeart/2005/8/layout/hierarchy1"/>
    <dgm:cxn modelId="{D5BB523A-5283-48CC-865C-53B03E3F8D4A}" type="presParOf" srcId="{44C4D0F7-0669-4397-BC0C-CB3B77719A8A}" destId="{45D46DB6-D5C9-4857-BE2F-BD235273BD6C}" srcOrd="1" destOrd="0" presId="urn:microsoft.com/office/officeart/2005/8/layout/hierarchy1"/>
    <dgm:cxn modelId="{996A435A-31FE-47F6-B0D3-399B3192226A}" type="presParOf" srcId="{DC58AF62-C667-4E77-A113-5790D7DBB80C}" destId="{A876605E-D527-4AD0-BD69-3A95782F70B0}" srcOrd="2" destOrd="0" presId="urn:microsoft.com/office/officeart/2005/8/layout/hierarchy1"/>
    <dgm:cxn modelId="{45F30959-07C2-443C-BFF0-1CAB7405C0A0}" type="presParOf" srcId="{DC58AF62-C667-4E77-A113-5790D7DBB80C}" destId="{E589DD56-E7FB-4D8F-A3D2-4151EE74AE60}" srcOrd="3" destOrd="0" presId="urn:microsoft.com/office/officeart/2005/8/layout/hierarchy1"/>
    <dgm:cxn modelId="{A6EBF7AE-7B12-4D62-A55E-702AAFFBEFE0}" type="presParOf" srcId="{E589DD56-E7FB-4D8F-A3D2-4151EE74AE60}" destId="{80AF4A01-3F57-43F4-85DA-09F0619FACB2}" srcOrd="0" destOrd="0" presId="urn:microsoft.com/office/officeart/2005/8/layout/hierarchy1"/>
    <dgm:cxn modelId="{7F0BB687-5E15-4C57-B384-B03BDD227656}" type="presParOf" srcId="{80AF4A01-3F57-43F4-85DA-09F0619FACB2}" destId="{9F6FEA82-D3C9-4EAC-A387-2D2D680CF8FA}" srcOrd="0" destOrd="0" presId="urn:microsoft.com/office/officeart/2005/8/layout/hierarchy1"/>
    <dgm:cxn modelId="{ABF08944-470F-482F-B00F-E0058884AC1E}" type="presParOf" srcId="{80AF4A01-3F57-43F4-85DA-09F0619FACB2}" destId="{2D22D801-C837-4DE3-99C8-D77C1CD36379}" srcOrd="1" destOrd="0" presId="urn:microsoft.com/office/officeart/2005/8/layout/hierarchy1"/>
    <dgm:cxn modelId="{E7211A80-57C8-468F-855F-0CB58599B093}" type="presParOf" srcId="{E589DD56-E7FB-4D8F-A3D2-4151EE74AE60}" destId="{1081A593-4C3A-4208-B19F-B3A21CCA9BA6}" srcOrd="1" destOrd="0" presId="urn:microsoft.com/office/officeart/2005/8/layout/hierarchy1"/>
    <dgm:cxn modelId="{AE8E7C24-8452-42D3-8294-96869016C04A}" type="presParOf" srcId="{1081A593-4C3A-4208-B19F-B3A21CCA9BA6}" destId="{41F14654-EA6C-4A54-A7CD-F322A6488109}" srcOrd="0" destOrd="0" presId="urn:microsoft.com/office/officeart/2005/8/layout/hierarchy1"/>
    <dgm:cxn modelId="{49E5DEAB-5219-4DB0-85F1-8C50901D5B33}" type="presParOf" srcId="{1081A593-4C3A-4208-B19F-B3A21CCA9BA6}" destId="{B03D9ADB-3A79-4F19-8015-3BFD438A16A9}" srcOrd="1" destOrd="0" presId="urn:microsoft.com/office/officeart/2005/8/layout/hierarchy1"/>
    <dgm:cxn modelId="{F58F76EC-00F1-4987-B5D1-AD86CAF9EE23}" type="presParOf" srcId="{B03D9ADB-3A79-4F19-8015-3BFD438A16A9}" destId="{FEB3D821-4841-4FE2-8DA3-6485E875B423}" srcOrd="0" destOrd="0" presId="urn:microsoft.com/office/officeart/2005/8/layout/hierarchy1"/>
    <dgm:cxn modelId="{9B8B6F46-6CD0-4604-8E52-425227B8F5C6}" type="presParOf" srcId="{FEB3D821-4841-4FE2-8DA3-6485E875B423}" destId="{06A1BD92-3C47-4890-A2DE-900107060B7C}" srcOrd="0" destOrd="0" presId="urn:microsoft.com/office/officeart/2005/8/layout/hierarchy1"/>
    <dgm:cxn modelId="{5A034FA7-C87F-41B5-A044-6750B5755A94}" type="presParOf" srcId="{FEB3D821-4841-4FE2-8DA3-6485E875B423}" destId="{7B066216-AE5C-4610-B5E7-2C2BBE93750E}" srcOrd="1" destOrd="0" presId="urn:microsoft.com/office/officeart/2005/8/layout/hierarchy1"/>
    <dgm:cxn modelId="{04D67407-A2F3-4227-95FF-8A0827F22DE7}" type="presParOf" srcId="{B03D9ADB-3A79-4F19-8015-3BFD438A16A9}" destId="{6D88DA97-A7EC-4D98-8473-7CD02A345111}" srcOrd="1" destOrd="0" presId="urn:microsoft.com/office/officeart/2005/8/layout/hierarchy1"/>
    <dgm:cxn modelId="{9075F659-3938-4594-AEAD-C0FB3C259A79}" type="presParOf" srcId="{6D88DA97-A7EC-4D98-8473-7CD02A345111}" destId="{DBB89DAA-6197-45D6-A6AA-4994397816DE}" srcOrd="0" destOrd="0" presId="urn:microsoft.com/office/officeart/2005/8/layout/hierarchy1"/>
    <dgm:cxn modelId="{86A63621-0497-49DC-93EB-FEAE7D038646}" type="presParOf" srcId="{6D88DA97-A7EC-4D98-8473-7CD02A345111}" destId="{5EC1BE2A-77AA-4D14-8CCA-2DCBE4A5CE27}" srcOrd="1" destOrd="0" presId="urn:microsoft.com/office/officeart/2005/8/layout/hierarchy1"/>
    <dgm:cxn modelId="{28DD84B9-8A66-40E7-A3F0-5A2003CF21DB}" type="presParOf" srcId="{5EC1BE2A-77AA-4D14-8CCA-2DCBE4A5CE27}" destId="{C510F1B6-C2E7-489E-B90D-E0F89601B9C0}" srcOrd="0" destOrd="0" presId="urn:microsoft.com/office/officeart/2005/8/layout/hierarchy1"/>
    <dgm:cxn modelId="{8503DDDC-7985-423A-9EE3-6CC73D0A7467}" type="presParOf" srcId="{C510F1B6-C2E7-489E-B90D-E0F89601B9C0}" destId="{98DBFB6D-93E2-4156-BEC1-53BEF4C5BDD8}" srcOrd="0" destOrd="0" presId="urn:microsoft.com/office/officeart/2005/8/layout/hierarchy1"/>
    <dgm:cxn modelId="{67F4BF83-0E1B-4F15-AB16-FCE9BED70320}" type="presParOf" srcId="{C510F1B6-C2E7-489E-B90D-E0F89601B9C0}" destId="{329148F9-5696-4115-BB4B-72BF2F07831B}" srcOrd="1" destOrd="0" presId="urn:microsoft.com/office/officeart/2005/8/layout/hierarchy1"/>
    <dgm:cxn modelId="{4A61CE0F-0BB6-4FA2-B006-77F7180334A2}" type="presParOf" srcId="{5EC1BE2A-77AA-4D14-8CCA-2DCBE4A5CE27}" destId="{C507B357-2021-4215-B95B-41ECE043DC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3BDB2-B32B-4D02-A6DF-30CD804253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9ED07-7AAD-4B63-B3CB-FF31D0EA2D2C}">
      <dgm:prSet phldrT="[Text]" custT="1"/>
      <dgm:spPr/>
      <dgm:t>
        <a:bodyPr/>
        <a:lstStyle/>
        <a:p>
          <a:r>
            <a:rPr lang="en-US" sz="1800" i="1" dirty="0" smtClean="0"/>
            <a:t>S. aureus </a:t>
          </a:r>
          <a:r>
            <a:rPr lang="en-US" sz="1800" dirty="0" smtClean="0"/>
            <a:t>isolate</a:t>
          </a:r>
          <a:endParaRPr lang="en-US" sz="1800" dirty="0"/>
        </a:p>
      </dgm:t>
    </dgm:pt>
    <dgm:pt modelId="{D25C4FEA-95E4-4C90-A231-8FCFA642BEBA}" type="parTrans" cxnId="{6E522468-A9BC-4C16-970A-185223C264BD}">
      <dgm:prSet/>
      <dgm:spPr/>
      <dgm:t>
        <a:bodyPr/>
        <a:lstStyle/>
        <a:p>
          <a:endParaRPr lang="en-US"/>
        </a:p>
      </dgm:t>
    </dgm:pt>
    <dgm:pt modelId="{47253F7B-C812-4368-9227-4D269CA40424}" type="sibTrans" cxnId="{6E522468-A9BC-4C16-970A-185223C264BD}">
      <dgm:prSet/>
      <dgm:spPr/>
      <dgm:t>
        <a:bodyPr/>
        <a:lstStyle/>
        <a:p>
          <a:endParaRPr lang="en-US"/>
        </a:p>
      </dgm:t>
    </dgm:pt>
    <dgm:pt modelId="{6596F45F-D8FD-4A8F-BB1F-2900D2BDD91B}">
      <dgm:prSet phldrT="[Text]" custT="1"/>
      <dgm:spPr/>
      <dgm:t>
        <a:bodyPr/>
        <a:lstStyle/>
        <a:p>
          <a:r>
            <a:rPr lang="en-US" sz="1800" dirty="0" smtClean="0"/>
            <a:t>Determine</a:t>
          </a:r>
        </a:p>
        <a:p>
          <a:r>
            <a:rPr lang="en-US" sz="1800" dirty="0" smtClean="0"/>
            <a:t>Pen MIC</a:t>
          </a:r>
          <a:endParaRPr lang="en-US" sz="1800" dirty="0"/>
        </a:p>
      </dgm:t>
    </dgm:pt>
    <dgm:pt modelId="{E487B190-32E9-46AC-962F-DE41C88C73CB}" type="parTrans" cxnId="{80E558D3-73D6-44BB-9AB9-C722D61C0767}">
      <dgm:prSet/>
      <dgm:spPr/>
      <dgm:t>
        <a:bodyPr/>
        <a:lstStyle/>
        <a:p>
          <a:endParaRPr lang="en-US" dirty="0"/>
        </a:p>
      </dgm:t>
    </dgm:pt>
    <dgm:pt modelId="{5213778F-BC76-4C0C-AD5A-A6427B3BD943}" type="sibTrans" cxnId="{80E558D3-73D6-44BB-9AB9-C722D61C0767}">
      <dgm:prSet/>
      <dgm:spPr/>
      <dgm:t>
        <a:bodyPr/>
        <a:lstStyle/>
        <a:p>
          <a:endParaRPr lang="en-US"/>
        </a:p>
      </dgm:t>
    </dgm:pt>
    <dgm:pt modelId="{E4D06D4E-298C-47B9-BE2F-F09B95D3D6BB}">
      <dgm:prSet phldrT="[Text]" custT="1"/>
      <dgm:spPr/>
      <dgm:t>
        <a:bodyPr/>
        <a:lstStyle/>
        <a:p>
          <a:r>
            <a:rPr lang="en-US" sz="1800" dirty="0" smtClean="0"/>
            <a:t>Pen MIC</a:t>
          </a:r>
        </a:p>
        <a:p>
          <a:r>
            <a:rPr lang="en-US" sz="1800" dirty="0" smtClean="0"/>
            <a:t>≥ 0.25</a:t>
          </a:r>
          <a:endParaRPr lang="en-US" sz="1800" dirty="0"/>
        </a:p>
      </dgm:t>
    </dgm:pt>
    <dgm:pt modelId="{1F5C80CB-2A17-44CF-8D95-0DFECA689823}" type="parTrans" cxnId="{B91FE507-C5CD-45B0-9E8A-28024105EE83}">
      <dgm:prSet/>
      <dgm:spPr/>
      <dgm:t>
        <a:bodyPr/>
        <a:lstStyle/>
        <a:p>
          <a:endParaRPr lang="en-US" dirty="0"/>
        </a:p>
      </dgm:t>
    </dgm:pt>
    <dgm:pt modelId="{3A19F5B5-B9BC-404C-8B33-9C163AFDDE18}" type="sibTrans" cxnId="{B91FE507-C5CD-45B0-9E8A-28024105EE83}">
      <dgm:prSet/>
      <dgm:spPr/>
      <dgm:t>
        <a:bodyPr/>
        <a:lstStyle/>
        <a:p>
          <a:endParaRPr lang="en-US"/>
        </a:p>
      </dgm:t>
    </dgm:pt>
    <dgm:pt modelId="{6ED98CDE-D949-4B23-BADC-BDB5E6C70E15}">
      <dgm:prSet phldrT="[Text]" custT="1"/>
      <dgm:spPr/>
      <dgm:t>
        <a:bodyPr/>
        <a:lstStyle/>
        <a:p>
          <a:r>
            <a:rPr lang="en-US" sz="1800" dirty="0" smtClean="0"/>
            <a:t>Pen MIC</a:t>
          </a:r>
        </a:p>
        <a:p>
          <a:r>
            <a:rPr lang="en-US" sz="1800" dirty="0" smtClean="0"/>
            <a:t>≤ 0.12</a:t>
          </a:r>
          <a:endParaRPr lang="en-US" sz="1800" dirty="0"/>
        </a:p>
      </dgm:t>
    </dgm:pt>
    <dgm:pt modelId="{AFA53C9B-333A-43B5-A514-195732395AE3}" type="parTrans" cxnId="{70D1F4AD-DBAB-4236-864C-DF5C24269334}">
      <dgm:prSet/>
      <dgm:spPr/>
      <dgm:t>
        <a:bodyPr/>
        <a:lstStyle/>
        <a:p>
          <a:endParaRPr lang="en-US" dirty="0"/>
        </a:p>
      </dgm:t>
    </dgm:pt>
    <dgm:pt modelId="{D6CE12F5-76DC-4201-AFC4-6B10034954DA}" type="sibTrans" cxnId="{70D1F4AD-DBAB-4236-864C-DF5C24269334}">
      <dgm:prSet/>
      <dgm:spPr/>
      <dgm:t>
        <a:bodyPr/>
        <a:lstStyle/>
        <a:p>
          <a:endParaRPr lang="en-US"/>
        </a:p>
      </dgm:t>
    </dgm:pt>
    <dgm:pt modelId="{A753C833-B7A8-4442-B9F5-8D8537E88DFB}">
      <dgm:prSet custT="1"/>
      <dgm:spPr/>
      <dgm:t>
        <a:bodyPr/>
        <a:lstStyle/>
        <a:p>
          <a:r>
            <a:rPr lang="en-US" sz="1800" dirty="0" smtClean="0"/>
            <a:t>Pen</a:t>
          </a:r>
        </a:p>
        <a:p>
          <a:r>
            <a:rPr lang="en-US" sz="1800" dirty="0" smtClean="0"/>
            <a:t>Resistant</a:t>
          </a:r>
        </a:p>
      </dgm:t>
    </dgm:pt>
    <dgm:pt modelId="{BD870FCD-82CC-41CB-8C25-2B3287152FE7}" type="parTrans" cxnId="{C756371E-9271-4A11-A53A-B18FF24266A8}">
      <dgm:prSet/>
      <dgm:spPr/>
      <dgm:t>
        <a:bodyPr/>
        <a:lstStyle/>
        <a:p>
          <a:endParaRPr lang="en-US" dirty="0"/>
        </a:p>
      </dgm:t>
    </dgm:pt>
    <dgm:pt modelId="{F8267C87-F63F-4429-BB7D-E21E75732287}" type="sibTrans" cxnId="{C756371E-9271-4A11-A53A-B18FF24266A8}">
      <dgm:prSet/>
      <dgm:spPr/>
      <dgm:t>
        <a:bodyPr/>
        <a:lstStyle/>
        <a:p>
          <a:endParaRPr lang="en-US"/>
        </a:p>
      </dgm:t>
    </dgm:pt>
    <dgm:pt modelId="{C1C96FA7-AB71-4486-A1D5-C47C06F405E8}">
      <dgm:prSet custT="1"/>
      <dgm:spPr/>
      <dgm:t>
        <a:bodyPr/>
        <a:lstStyle/>
        <a:p>
          <a:r>
            <a:rPr lang="en-US" sz="1800" baseline="0" dirty="0" err="1" smtClean="0"/>
            <a:t>Cefinase</a:t>
          </a:r>
          <a:endParaRPr lang="en-US" sz="1800" baseline="0" dirty="0"/>
        </a:p>
      </dgm:t>
    </dgm:pt>
    <dgm:pt modelId="{678C2D4C-1217-40AF-BCCF-ECF67327C7E0}" type="parTrans" cxnId="{3CF67457-E336-4B9E-9EEC-7DAEDDF10C8B}">
      <dgm:prSet/>
      <dgm:spPr/>
      <dgm:t>
        <a:bodyPr/>
        <a:lstStyle/>
        <a:p>
          <a:endParaRPr lang="en-US" dirty="0"/>
        </a:p>
      </dgm:t>
    </dgm:pt>
    <dgm:pt modelId="{D9522AA8-A33B-4269-8506-61B3C36A80FD}" type="sibTrans" cxnId="{3CF67457-E336-4B9E-9EEC-7DAEDDF10C8B}">
      <dgm:prSet/>
      <dgm:spPr/>
      <dgm:t>
        <a:bodyPr/>
        <a:lstStyle/>
        <a:p>
          <a:endParaRPr lang="en-US"/>
        </a:p>
      </dgm:t>
    </dgm:pt>
    <dgm:pt modelId="{D48CF806-FC1A-4A20-A092-5BFA7E1372E8}">
      <dgm:prSet custT="1"/>
      <dgm:spPr/>
      <dgm:t>
        <a:bodyPr/>
        <a:lstStyle/>
        <a:p>
          <a:r>
            <a:rPr lang="en-US" sz="1800" dirty="0" smtClean="0"/>
            <a:t>Positive -Resistant</a:t>
          </a:r>
          <a:endParaRPr lang="en-US" sz="1800" dirty="0"/>
        </a:p>
      </dgm:t>
    </dgm:pt>
    <dgm:pt modelId="{3C01537F-AF2B-4D3B-9A7C-BBF4D85D9416}" type="parTrans" cxnId="{BF03F810-7731-4F24-8486-876DA69EF82C}">
      <dgm:prSet/>
      <dgm:spPr/>
      <dgm:t>
        <a:bodyPr/>
        <a:lstStyle/>
        <a:p>
          <a:endParaRPr lang="en-US" dirty="0"/>
        </a:p>
      </dgm:t>
    </dgm:pt>
    <dgm:pt modelId="{488C29F5-81BB-49FB-B31E-F90E2F729DA9}" type="sibTrans" cxnId="{BF03F810-7731-4F24-8486-876DA69EF82C}">
      <dgm:prSet/>
      <dgm:spPr/>
      <dgm:t>
        <a:bodyPr/>
        <a:lstStyle/>
        <a:p>
          <a:endParaRPr lang="en-US"/>
        </a:p>
      </dgm:t>
    </dgm:pt>
    <dgm:pt modelId="{D5DA0D65-7CB5-4D2C-A4DC-2EB80A5A1E2C}">
      <dgm:prSet custT="1"/>
      <dgm:spPr/>
      <dgm:t>
        <a:bodyPr/>
        <a:lstStyle/>
        <a:p>
          <a:r>
            <a:rPr lang="en-US" sz="1800" dirty="0" smtClean="0"/>
            <a:t>Negative</a:t>
          </a:r>
          <a:endParaRPr lang="en-US" sz="1800" dirty="0"/>
        </a:p>
      </dgm:t>
    </dgm:pt>
    <dgm:pt modelId="{5AF67D59-8433-45B0-91A6-5EEB381E7104}" type="parTrans" cxnId="{E6C114B3-76E3-4F16-8719-422ED298B64C}">
      <dgm:prSet/>
      <dgm:spPr/>
      <dgm:t>
        <a:bodyPr/>
        <a:lstStyle/>
        <a:p>
          <a:endParaRPr lang="en-US"/>
        </a:p>
      </dgm:t>
    </dgm:pt>
    <dgm:pt modelId="{20CDEC17-801A-46F2-A1C6-D91F607B2427}" type="sibTrans" cxnId="{E6C114B3-76E3-4F16-8719-422ED298B64C}">
      <dgm:prSet/>
      <dgm:spPr/>
      <dgm:t>
        <a:bodyPr/>
        <a:lstStyle/>
        <a:p>
          <a:endParaRPr lang="en-US"/>
        </a:p>
      </dgm:t>
    </dgm:pt>
    <dgm:pt modelId="{C5B43FD0-8504-4F7C-89BB-D4F1B128544B}">
      <dgm:prSet custT="1"/>
      <dgm:spPr/>
      <dgm:t>
        <a:bodyPr/>
        <a:lstStyle/>
        <a:p>
          <a:r>
            <a:rPr lang="en-US" sz="1800" dirty="0" smtClean="0"/>
            <a:t>Zone-Edge</a:t>
          </a:r>
          <a:endParaRPr lang="en-US" sz="1800" dirty="0"/>
        </a:p>
      </dgm:t>
    </dgm:pt>
    <dgm:pt modelId="{F6EE25BD-8129-48FD-9BB1-B67741AEA2C9}" type="parTrans" cxnId="{42B73884-70FD-41AF-B9C6-9A27CBDD482A}">
      <dgm:prSet/>
      <dgm:spPr/>
      <dgm:t>
        <a:bodyPr/>
        <a:lstStyle/>
        <a:p>
          <a:endParaRPr lang="en-US"/>
        </a:p>
      </dgm:t>
    </dgm:pt>
    <dgm:pt modelId="{B830FBA2-05F7-4C5A-AF17-C95B16725BAB}" type="sibTrans" cxnId="{42B73884-70FD-41AF-B9C6-9A27CBDD482A}">
      <dgm:prSet/>
      <dgm:spPr/>
      <dgm:t>
        <a:bodyPr/>
        <a:lstStyle/>
        <a:p>
          <a:endParaRPr lang="en-US"/>
        </a:p>
      </dgm:t>
    </dgm:pt>
    <dgm:pt modelId="{87733664-D4D4-4A8C-B147-48A7F9B28330}" type="pres">
      <dgm:prSet presAssocID="{5FB3BDB2-B32B-4D02-A6DF-30CD80425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1D1B8A-10CF-4660-9B9E-61AD67B53483}" type="pres">
      <dgm:prSet presAssocID="{9E99ED07-7AAD-4B63-B3CB-FF31D0EA2D2C}" presName="hierRoot1" presStyleCnt="0"/>
      <dgm:spPr/>
    </dgm:pt>
    <dgm:pt modelId="{EA26C778-3A17-4DBB-9DC0-2C11C3433296}" type="pres">
      <dgm:prSet presAssocID="{9E99ED07-7AAD-4B63-B3CB-FF31D0EA2D2C}" presName="composite" presStyleCnt="0"/>
      <dgm:spPr/>
    </dgm:pt>
    <dgm:pt modelId="{79CE3787-AA07-4D3D-9131-E9D6E7735F22}" type="pres">
      <dgm:prSet presAssocID="{9E99ED07-7AAD-4B63-B3CB-FF31D0EA2D2C}" presName="background" presStyleLbl="node0" presStyleIdx="0" presStyleCnt="1"/>
      <dgm:spPr/>
    </dgm:pt>
    <dgm:pt modelId="{A4E56EE2-0D94-4439-9D00-66E508B011A3}" type="pres">
      <dgm:prSet presAssocID="{9E99ED07-7AAD-4B63-B3CB-FF31D0EA2D2C}" presName="text" presStyleLbl="fgAcc0" presStyleIdx="0" presStyleCnt="1" custScaleX="110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8AF62-C667-4E77-A113-5790D7DBB80C}" type="pres">
      <dgm:prSet presAssocID="{9E99ED07-7AAD-4B63-B3CB-FF31D0EA2D2C}" presName="hierChild2" presStyleCnt="0"/>
      <dgm:spPr/>
    </dgm:pt>
    <dgm:pt modelId="{211E01A4-9083-428D-A11B-4372F9D9DD76}" type="pres">
      <dgm:prSet presAssocID="{E487B190-32E9-46AC-962F-DE41C88C73CB}" presName="Name10" presStyleLbl="parChTrans1D2" presStyleIdx="0" presStyleCnt="1"/>
      <dgm:spPr/>
      <dgm:t>
        <a:bodyPr/>
        <a:lstStyle/>
        <a:p>
          <a:endParaRPr lang="en-US"/>
        </a:p>
      </dgm:t>
    </dgm:pt>
    <dgm:pt modelId="{AA20AA55-3699-4658-93B0-75E1A93D8F0F}" type="pres">
      <dgm:prSet presAssocID="{6596F45F-D8FD-4A8F-BB1F-2900D2BDD91B}" presName="hierRoot2" presStyleCnt="0"/>
      <dgm:spPr/>
    </dgm:pt>
    <dgm:pt modelId="{3BDF3867-41E9-4256-BCEF-263FBB96849F}" type="pres">
      <dgm:prSet presAssocID="{6596F45F-D8FD-4A8F-BB1F-2900D2BDD91B}" presName="composite2" presStyleCnt="0"/>
      <dgm:spPr/>
    </dgm:pt>
    <dgm:pt modelId="{112F786F-4F8E-43F2-B8DF-D240EB9FFFC0}" type="pres">
      <dgm:prSet presAssocID="{6596F45F-D8FD-4A8F-BB1F-2900D2BDD91B}" presName="background2" presStyleLbl="node2" presStyleIdx="0" presStyleCnt="1"/>
      <dgm:spPr/>
    </dgm:pt>
    <dgm:pt modelId="{3790868D-7911-41FB-8DF9-2304769DB32C}" type="pres">
      <dgm:prSet presAssocID="{6596F45F-D8FD-4A8F-BB1F-2900D2BDD91B}" presName="text2" presStyleLbl="fgAcc2" presStyleIdx="0" presStyleCnt="1" custScaleX="114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998FE-D533-4D5A-9BBB-935585586169}" type="pres">
      <dgm:prSet presAssocID="{6596F45F-D8FD-4A8F-BB1F-2900D2BDD91B}" presName="hierChild3" presStyleCnt="0"/>
      <dgm:spPr/>
    </dgm:pt>
    <dgm:pt modelId="{995981A1-B419-4AB4-AEB9-A9FBC33B7CF8}" type="pres">
      <dgm:prSet presAssocID="{1F5C80CB-2A17-44CF-8D95-0DFECA68982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A6FBBDD-27C2-4FC4-964F-6344DCCC32DF}" type="pres">
      <dgm:prSet presAssocID="{E4D06D4E-298C-47B9-BE2F-F09B95D3D6BB}" presName="hierRoot3" presStyleCnt="0"/>
      <dgm:spPr/>
    </dgm:pt>
    <dgm:pt modelId="{E0EAF3B9-4673-489D-8E18-0F944F5665F4}" type="pres">
      <dgm:prSet presAssocID="{E4D06D4E-298C-47B9-BE2F-F09B95D3D6BB}" presName="composite3" presStyleCnt="0"/>
      <dgm:spPr/>
    </dgm:pt>
    <dgm:pt modelId="{F2E55BA5-2084-4706-A58F-9ACAF5918DD7}" type="pres">
      <dgm:prSet presAssocID="{E4D06D4E-298C-47B9-BE2F-F09B95D3D6BB}" presName="background3" presStyleLbl="node3" presStyleIdx="0" presStyleCnt="2"/>
      <dgm:spPr/>
    </dgm:pt>
    <dgm:pt modelId="{721C39B2-10FB-44D4-9EDB-19A361CC12D6}" type="pres">
      <dgm:prSet presAssocID="{E4D06D4E-298C-47B9-BE2F-F09B95D3D6B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4D6C2-0DA4-4513-88E1-A548794A002A}" type="pres">
      <dgm:prSet presAssocID="{E4D06D4E-298C-47B9-BE2F-F09B95D3D6BB}" presName="hierChild4" presStyleCnt="0"/>
      <dgm:spPr/>
    </dgm:pt>
    <dgm:pt modelId="{3079763F-76AB-4294-9620-81C32699FBE0}" type="pres">
      <dgm:prSet presAssocID="{BD870FCD-82CC-41CB-8C25-2B3287152FE7}" presName="Name23" presStyleLbl="parChTrans1D4" presStyleIdx="0" presStyleCnt="5"/>
      <dgm:spPr/>
      <dgm:t>
        <a:bodyPr/>
        <a:lstStyle/>
        <a:p>
          <a:endParaRPr lang="en-US"/>
        </a:p>
      </dgm:t>
    </dgm:pt>
    <dgm:pt modelId="{3CD9FBA8-EEDD-4DBF-822A-097B0D63AC00}" type="pres">
      <dgm:prSet presAssocID="{A753C833-B7A8-4442-B9F5-8D8537E88DFB}" presName="hierRoot4" presStyleCnt="0"/>
      <dgm:spPr/>
    </dgm:pt>
    <dgm:pt modelId="{D656BCB8-AFB9-44F1-9313-70ED3080FA10}" type="pres">
      <dgm:prSet presAssocID="{A753C833-B7A8-4442-B9F5-8D8537E88DFB}" presName="composite4" presStyleCnt="0"/>
      <dgm:spPr/>
    </dgm:pt>
    <dgm:pt modelId="{87CE3136-E30F-4D73-A86A-1E624CC4B766}" type="pres">
      <dgm:prSet presAssocID="{A753C833-B7A8-4442-B9F5-8D8537E88DFB}" presName="background4" presStyleLbl="node4" presStyleIdx="0" presStyleCnt="5"/>
      <dgm:spPr/>
    </dgm:pt>
    <dgm:pt modelId="{4AD259AD-B353-479D-A240-00F5C13F5764}" type="pres">
      <dgm:prSet presAssocID="{A753C833-B7A8-4442-B9F5-8D8537E88DFB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FCD7E-3826-473D-84E8-26363479FD7A}" type="pres">
      <dgm:prSet presAssocID="{A753C833-B7A8-4442-B9F5-8D8537E88DFB}" presName="hierChild5" presStyleCnt="0"/>
      <dgm:spPr/>
    </dgm:pt>
    <dgm:pt modelId="{E611465A-2ED2-484F-A3D3-6DDA0D2A85AC}" type="pres">
      <dgm:prSet presAssocID="{AFA53C9B-333A-43B5-A514-195732395AE3}" presName="Name17" presStyleLbl="parChTrans1D3" presStyleIdx="1" presStyleCnt="2"/>
      <dgm:spPr/>
      <dgm:t>
        <a:bodyPr/>
        <a:lstStyle/>
        <a:p>
          <a:endParaRPr lang="en-US"/>
        </a:p>
      </dgm:t>
    </dgm:pt>
    <dgm:pt modelId="{44C4D0F7-0669-4397-BC0C-CB3B77719A8A}" type="pres">
      <dgm:prSet presAssocID="{6ED98CDE-D949-4B23-BADC-BDB5E6C70E15}" presName="hierRoot3" presStyleCnt="0"/>
      <dgm:spPr/>
    </dgm:pt>
    <dgm:pt modelId="{DF18FCEB-71FA-4EED-87E0-A58D12C5E7F1}" type="pres">
      <dgm:prSet presAssocID="{6ED98CDE-D949-4B23-BADC-BDB5E6C70E15}" presName="composite3" presStyleCnt="0"/>
      <dgm:spPr/>
    </dgm:pt>
    <dgm:pt modelId="{1DFCE88F-04D9-4F62-99F7-6DE1E16D7053}" type="pres">
      <dgm:prSet presAssocID="{6ED98CDE-D949-4B23-BADC-BDB5E6C70E15}" presName="background3" presStyleLbl="node3" presStyleIdx="1" presStyleCnt="2"/>
      <dgm:spPr/>
    </dgm:pt>
    <dgm:pt modelId="{EE982DBE-E209-48D1-B2AD-ACF70A01ADB8}" type="pres">
      <dgm:prSet presAssocID="{6ED98CDE-D949-4B23-BADC-BDB5E6C70E1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D46DB6-D5C9-4857-BE2F-BD235273BD6C}" type="pres">
      <dgm:prSet presAssocID="{6ED98CDE-D949-4B23-BADC-BDB5E6C70E15}" presName="hierChild4" presStyleCnt="0"/>
      <dgm:spPr/>
    </dgm:pt>
    <dgm:pt modelId="{DC39CD84-87B8-4861-BD29-ABCD1F406098}" type="pres">
      <dgm:prSet presAssocID="{678C2D4C-1217-40AF-BCCF-ECF67327C7E0}" presName="Name23" presStyleLbl="parChTrans1D4" presStyleIdx="1" presStyleCnt="5"/>
      <dgm:spPr/>
      <dgm:t>
        <a:bodyPr/>
        <a:lstStyle/>
        <a:p>
          <a:endParaRPr lang="en-US"/>
        </a:p>
      </dgm:t>
    </dgm:pt>
    <dgm:pt modelId="{752D1F9A-A580-4C59-A972-C67998E2941E}" type="pres">
      <dgm:prSet presAssocID="{C1C96FA7-AB71-4486-A1D5-C47C06F405E8}" presName="hierRoot4" presStyleCnt="0"/>
      <dgm:spPr/>
    </dgm:pt>
    <dgm:pt modelId="{80A134AF-C0B2-4589-9271-8419DD6B4918}" type="pres">
      <dgm:prSet presAssocID="{C1C96FA7-AB71-4486-A1D5-C47C06F405E8}" presName="composite4" presStyleCnt="0"/>
      <dgm:spPr/>
    </dgm:pt>
    <dgm:pt modelId="{4D5BB8AD-C611-4FB1-84D0-29DC883AF0BE}" type="pres">
      <dgm:prSet presAssocID="{C1C96FA7-AB71-4486-A1D5-C47C06F405E8}" presName="background4" presStyleLbl="node4" presStyleIdx="1" presStyleCnt="5"/>
      <dgm:spPr/>
    </dgm:pt>
    <dgm:pt modelId="{9E2D044C-94C1-4D70-AA9A-49F46E46C192}" type="pres">
      <dgm:prSet presAssocID="{C1C96FA7-AB71-4486-A1D5-C47C06F405E8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332F3-FA05-4291-B15C-D953AABD32C3}" type="pres">
      <dgm:prSet presAssocID="{C1C96FA7-AB71-4486-A1D5-C47C06F405E8}" presName="hierChild5" presStyleCnt="0"/>
      <dgm:spPr/>
    </dgm:pt>
    <dgm:pt modelId="{9626B985-EF57-49C1-A17A-290E959964B9}" type="pres">
      <dgm:prSet presAssocID="{3C01537F-AF2B-4D3B-9A7C-BBF4D85D9416}" presName="Name23" presStyleLbl="parChTrans1D4" presStyleIdx="2" presStyleCnt="5"/>
      <dgm:spPr/>
      <dgm:t>
        <a:bodyPr/>
        <a:lstStyle/>
        <a:p>
          <a:endParaRPr lang="en-US"/>
        </a:p>
      </dgm:t>
    </dgm:pt>
    <dgm:pt modelId="{4DC4AB0E-05D6-45CD-9F58-725FCCB20ABD}" type="pres">
      <dgm:prSet presAssocID="{D48CF806-FC1A-4A20-A092-5BFA7E1372E8}" presName="hierRoot4" presStyleCnt="0"/>
      <dgm:spPr/>
    </dgm:pt>
    <dgm:pt modelId="{AC2DAB0F-BDB7-4996-B2BC-1F657444EA37}" type="pres">
      <dgm:prSet presAssocID="{D48CF806-FC1A-4A20-A092-5BFA7E1372E8}" presName="composite4" presStyleCnt="0"/>
      <dgm:spPr/>
    </dgm:pt>
    <dgm:pt modelId="{C0E815E7-A6F5-4414-BC39-6EE1F6D7CCBC}" type="pres">
      <dgm:prSet presAssocID="{D48CF806-FC1A-4A20-A092-5BFA7E1372E8}" presName="background4" presStyleLbl="node4" presStyleIdx="2" presStyleCnt="5"/>
      <dgm:spPr/>
    </dgm:pt>
    <dgm:pt modelId="{40D04DFD-12CF-49C7-903F-B2C6D9375EA7}" type="pres">
      <dgm:prSet presAssocID="{D48CF806-FC1A-4A20-A092-5BFA7E1372E8}" presName="text4" presStyleLbl="fgAcc4" presStyleIdx="2" presStyleCnt="5" custLinFactNeighborX="-79" custLinFactNeighborY="6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858B6D-DEF6-4233-9911-1E0DE4D9F4BC}" type="pres">
      <dgm:prSet presAssocID="{D48CF806-FC1A-4A20-A092-5BFA7E1372E8}" presName="hierChild5" presStyleCnt="0"/>
      <dgm:spPr/>
    </dgm:pt>
    <dgm:pt modelId="{59213620-12EA-4701-9907-E7DF995BEC55}" type="pres">
      <dgm:prSet presAssocID="{5AF67D59-8433-45B0-91A6-5EEB381E7104}" presName="Name23" presStyleLbl="parChTrans1D4" presStyleIdx="3" presStyleCnt="5"/>
      <dgm:spPr/>
      <dgm:t>
        <a:bodyPr/>
        <a:lstStyle/>
        <a:p>
          <a:endParaRPr lang="en-US"/>
        </a:p>
      </dgm:t>
    </dgm:pt>
    <dgm:pt modelId="{D2B59710-9824-45C2-A136-094C25F7350D}" type="pres">
      <dgm:prSet presAssocID="{D5DA0D65-7CB5-4D2C-A4DC-2EB80A5A1E2C}" presName="hierRoot4" presStyleCnt="0"/>
      <dgm:spPr/>
    </dgm:pt>
    <dgm:pt modelId="{1BAE7F5D-46BC-4B81-9B75-982E5A87A802}" type="pres">
      <dgm:prSet presAssocID="{D5DA0D65-7CB5-4D2C-A4DC-2EB80A5A1E2C}" presName="composite4" presStyleCnt="0"/>
      <dgm:spPr/>
    </dgm:pt>
    <dgm:pt modelId="{6775607D-408C-4C57-AE57-B6EB8FAE1975}" type="pres">
      <dgm:prSet presAssocID="{D5DA0D65-7CB5-4D2C-A4DC-2EB80A5A1E2C}" presName="background4" presStyleLbl="node4" presStyleIdx="3" presStyleCnt="5"/>
      <dgm:spPr/>
    </dgm:pt>
    <dgm:pt modelId="{CA0DFCEC-CE0B-4397-A826-AAAE0003F219}" type="pres">
      <dgm:prSet presAssocID="{D5DA0D65-7CB5-4D2C-A4DC-2EB80A5A1E2C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49A0B-60BD-414D-A8D5-E2782A3A55CF}" type="pres">
      <dgm:prSet presAssocID="{D5DA0D65-7CB5-4D2C-A4DC-2EB80A5A1E2C}" presName="hierChild5" presStyleCnt="0"/>
      <dgm:spPr/>
    </dgm:pt>
    <dgm:pt modelId="{AAE9E9DD-904F-4D21-8302-3A9E4AE170C7}" type="pres">
      <dgm:prSet presAssocID="{F6EE25BD-8129-48FD-9BB1-B67741AEA2C9}" presName="Name23" presStyleLbl="parChTrans1D4" presStyleIdx="4" presStyleCnt="5"/>
      <dgm:spPr/>
      <dgm:t>
        <a:bodyPr/>
        <a:lstStyle/>
        <a:p>
          <a:endParaRPr lang="en-US"/>
        </a:p>
      </dgm:t>
    </dgm:pt>
    <dgm:pt modelId="{1E3734E1-25FA-47E3-942C-CA8F2A16B94D}" type="pres">
      <dgm:prSet presAssocID="{C5B43FD0-8504-4F7C-89BB-D4F1B128544B}" presName="hierRoot4" presStyleCnt="0"/>
      <dgm:spPr/>
    </dgm:pt>
    <dgm:pt modelId="{C46E32F2-434F-48E9-B64C-00C7B9341FFF}" type="pres">
      <dgm:prSet presAssocID="{C5B43FD0-8504-4F7C-89BB-D4F1B128544B}" presName="composite4" presStyleCnt="0"/>
      <dgm:spPr/>
    </dgm:pt>
    <dgm:pt modelId="{903A9609-29F8-4859-8170-E4FF4D0AD078}" type="pres">
      <dgm:prSet presAssocID="{C5B43FD0-8504-4F7C-89BB-D4F1B128544B}" presName="background4" presStyleLbl="node4" presStyleIdx="4" presStyleCnt="5"/>
      <dgm:spPr/>
    </dgm:pt>
    <dgm:pt modelId="{A91E27C3-942C-4605-9564-44F3FABA8663}" type="pres">
      <dgm:prSet presAssocID="{C5B43FD0-8504-4F7C-89BB-D4F1B128544B}" presName="text4" presStyleLbl="fgAcc4" presStyleIdx="4" presStyleCnt="5" custLinFactX="25199" custLinFactY="-4005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D0A06C-871C-4E34-8891-AE7F82A49B2A}" type="pres">
      <dgm:prSet presAssocID="{C5B43FD0-8504-4F7C-89BB-D4F1B128544B}" presName="hierChild5" presStyleCnt="0"/>
      <dgm:spPr/>
    </dgm:pt>
  </dgm:ptLst>
  <dgm:cxnLst>
    <dgm:cxn modelId="{70D1F4AD-DBAB-4236-864C-DF5C24269334}" srcId="{6596F45F-D8FD-4A8F-BB1F-2900D2BDD91B}" destId="{6ED98CDE-D949-4B23-BADC-BDB5E6C70E15}" srcOrd="1" destOrd="0" parTransId="{AFA53C9B-333A-43B5-A514-195732395AE3}" sibTransId="{D6CE12F5-76DC-4201-AFC4-6B10034954DA}"/>
    <dgm:cxn modelId="{FA4B196C-C54A-4F24-A5AB-9E0C75673DEC}" type="presOf" srcId="{6ED98CDE-D949-4B23-BADC-BDB5E6C70E15}" destId="{EE982DBE-E209-48D1-B2AD-ACF70A01ADB8}" srcOrd="0" destOrd="0" presId="urn:microsoft.com/office/officeart/2005/8/layout/hierarchy1"/>
    <dgm:cxn modelId="{B91FE507-C5CD-45B0-9E8A-28024105EE83}" srcId="{6596F45F-D8FD-4A8F-BB1F-2900D2BDD91B}" destId="{E4D06D4E-298C-47B9-BE2F-F09B95D3D6BB}" srcOrd="0" destOrd="0" parTransId="{1F5C80CB-2A17-44CF-8D95-0DFECA689823}" sibTransId="{3A19F5B5-B9BC-404C-8B33-9C163AFDDE18}"/>
    <dgm:cxn modelId="{8DD6344C-0A5A-4F23-AE8B-0330EFEC3FED}" type="presOf" srcId="{D5DA0D65-7CB5-4D2C-A4DC-2EB80A5A1E2C}" destId="{CA0DFCEC-CE0B-4397-A826-AAAE0003F219}" srcOrd="0" destOrd="0" presId="urn:microsoft.com/office/officeart/2005/8/layout/hierarchy1"/>
    <dgm:cxn modelId="{0CB8FB1C-DF42-4AB4-9592-F2BE53885E81}" type="presOf" srcId="{BD870FCD-82CC-41CB-8C25-2B3287152FE7}" destId="{3079763F-76AB-4294-9620-81C32699FBE0}" srcOrd="0" destOrd="0" presId="urn:microsoft.com/office/officeart/2005/8/layout/hierarchy1"/>
    <dgm:cxn modelId="{E1465C37-0770-43FF-AAC7-B43E269A6663}" type="presOf" srcId="{C1C96FA7-AB71-4486-A1D5-C47C06F405E8}" destId="{9E2D044C-94C1-4D70-AA9A-49F46E46C192}" srcOrd="0" destOrd="0" presId="urn:microsoft.com/office/officeart/2005/8/layout/hierarchy1"/>
    <dgm:cxn modelId="{6E522468-A9BC-4C16-970A-185223C264BD}" srcId="{5FB3BDB2-B32B-4D02-A6DF-30CD80425314}" destId="{9E99ED07-7AAD-4B63-B3CB-FF31D0EA2D2C}" srcOrd="0" destOrd="0" parTransId="{D25C4FEA-95E4-4C90-A231-8FCFA642BEBA}" sibTransId="{47253F7B-C812-4368-9227-4D269CA40424}"/>
    <dgm:cxn modelId="{2B0CADC3-E0F6-4E79-8A20-45B29EC3F865}" type="presOf" srcId="{AFA53C9B-333A-43B5-A514-195732395AE3}" destId="{E611465A-2ED2-484F-A3D3-6DDA0D2A85AC}" srcOrd="0" destOrd="0" presId="urn:microsoft.com/office/officeart/2005/8/layout/hierarchy1"/>
    <dgm:cxn modelId="{42B73884-70FD-41AF-B9C6-9A27CBDD482A}" srcId="{D5DA0D65-7CB5-4D2C-A4DC-2EB80A5A1E2C}" destId="{C5B43FD0-8504-4F7C-89BB-D4F1B128544B}" srcOrd="0" destOrd="0" parTransId="{F6EE25BD-8129-48FD-9BB1-B67741AEA2C9}" sibTransId="{B830FBA2-05F7-4C5A-AF17-C95B16725BAB}"/>
    <dgm:cxn modelId="{3A35AF6D-228C-4B12-8718-92F26D130065}" type="presOf" srcId="{9E99ED07-7AAD-4B63-B3CB-FF31D0EA2D2C}" destId="{A4E56EE2-0D94-4439-9D00-66E508B011A3}" srcOrd="0" destOrd="0" presId="urn:microsoft.com/office/officeart/2005/8/layout/hierarchy1"/>
    <dgm:cxn modelId="{4C7AA2F6-73AD-4791-BC4D-906965FE3AAB}" type="presOf" srcId="{A753C833-B7A8-4442-B9F5-8D8537E88DFB}" destId="{4AD259AD-B353-479D-A240-00F5C13F5764}" srcOrd="0" destOrd="0" presId="urn:microsoft.com/office/officeart/2005/8/layout/hierarchy1"/>
    <dgm:cxn modelId="{80E558D3-73D6-44BB-9AB9-C722D61C0767}" srcId="{9E99ED07-7AAD-4B63-B3CB-FF31D0EA2D2C}" destId="{6596F45F-D8FD-4A8F-BB1F-2900D2BDD91B}" srcOrd="0" destOrd="0" parTransId="{E487B190-32E9-46AC-962F-DE41C88C73CB}" sibTransId="{5213778F-BC76-4C0C-AD5A-A6427B3BD943}"/>
    <dgm:cxn modelId="{3FD140C8-AA88-4E95-92FA-28CFF44412BA}" type="presOf" srcId="{C5B43FD0-8504-4F7C-89BB-D4F1B128544B}" destId="{A91E27C3-942C-4605-9564-44F3FABA8663}" srcOrd="0" destOrd="0" presId="urn:microsoft.com/office/officeart/2005/8/layout/hierarchy1"/>
    <dgm:cxn modelId="{BF03F810-7731-4F24-8486-876DA69EF82C}" srcId="{C1C96FA7-AB71-4486-A1D5-C47C06F405E8}" destId="{D48CF806-FC1A-4A20-A092-5BFA7E1372E8}" srcOrd="0" destOrd="0" parTransId="{3C01537F-AF2B-4D3B-9A7C-BBF4D85D9416}" sibTransId="{488C29F5-81BB-49FB-B31E-F90E2F729DA9}"/>
    <dgm:cxn modelId="{C756371E-9271-4A11-A53A-B18FF24266A8}" srcId="{E4D06D4E-298C-47B9-BE2F-F09B95D3D6BB}" destId="{A753C833-B7A8-4442-B9F5-8D8537E88DFB}" srcOrd="0" destOrd="0" parTransId="{BD870FCD-82CC-41CB-8C25-2B3287152FE7}" sibTransId="{F8267C87-F63F-4429-BB7D-E21E75732287}"/>
    <dgm:cxn modelId="{AAF22F3F-DBA4-43A8-850D-C261585DD1AD}" type="presOf" srcId="{D48CF806-FC1A-4A20-A092-5BFA7E1372E8}" destId="{40D04DFD-12CF-49C7-903F-B2C6D9375EA7}" srcOrd="0" destOrd="0" presId="urn:microsoft.com/office/officeart/2005/8/layout/hierarchy1"/>
    <dgm:cxn modelId="{7EDA5746-F6B0-4E89-9323-0E2B5F0E49E0}" type="presOf" srcId="{5AF67D59-8433-45B0-91A6-5EEB381E7104}" destId="{59213620-12EA-4701-9907-E7DF995BEC55}" srcOrd="0" destOrd="0" presId="urn:microsoft.com/office/officeart/2005/8/layout/hierarchy1"/>
    <dgm:cxn modelId="{3CF67457-E336-4B9E-9EEC-7DAEDDF10C8B}" srcId="{6ED98CDE-D949-4B23-BADC-BDB5E6C70E15}" destId="{C1C96FA7-AB71-4486-A1D5-C47C06F405E8}" srcOrd="0" destOrd="0" parTransId="{678C2D4C-1217-40AF-BCCF-ECF67327C7E0}" sibTransId="{D9522AA8-A33B-4269-8506-61B3C36A80FD}"/>
    <dgm:cxn modelId="{97C5931A-C632-49C1-B4C8-5D31006DD33A}" type="presOf" srcId="{6596F45F-D8FD-4A8F-BB1F-2900D2BDD91B}" destId="{3790868D-7911-41FB-8DF9-2304769DB32C}" srcOrd="0" destOrd="0" presId="urn:microsoft.com/office/officeart/2005/8/layout/hierarchy1"/>
    <dgm:cxn modelId="{E3154A7E-EB82-4DD1-8FCA-8B63DC336294}" type="presOf" srcId="{F6EE25BD-8129-48FD-9BB1-B67741AEA2C9}" destId="{AAE9E9DD-904F-4D21-8302-3A9E4AE170C7}" srcOrd="0" destOrd="0" presId="urn:microsoft.com/office/officeart/2005/8/layout/hierarchy1"/>
    <dgm:cxn modelId="{7FBF076B-6D78-46B6-811F-DBDEBBCA7D1A}" type="presOf" srcId="{E487B190-32E9-46AC-962F-DE41C88C73CB}" destId="{211E01A4-9083-428D-A11B-4372F9D9DD76}" srcOrd="0" destOrd="0" presId="urn:microsoft.com/office/officeart/2005/8/layout/hierarchy1"/>
    <dgm:cxn modelId="{2AE6E929-ABE2-447E-A1C6-956975616DD4}" type="presOf" srcId="{E4D06D4E-298C-47B9-BE2F-F09B95D3D6BB}" destId="{721C39B2-10FB-44D4-9EDB-19A361CC12D6}" srcOrd="0" destOrd="0" presId="urn:microsoft.com/office/officeart/2005/8/layout/hierarchy1"/>
    <dgm:cxn modelId="{576E2A13-66E2-45DB-B50E-316DBF49EF2E}" type="presOf" srcId="{3C01537F-AF2B-4D3B-9A7C-BBF4D85D9416}" destId="{9626B985-EF57-49C1-A17A-290E959964B9}" srcOrd="0" destOrd="0" presId="urn:microsoft.com/office/officeart/2005/8/layout/hierarchy1"/>
    <dgm:cxn modelId="{E6C114B3-76E3-4F16-8719-422ED298B64C}" srcId="{C1C96FA7-AB71-4486-A1D5-C47C06F405E8}" destId="{D5DA0D65-7CB5-4D2C-A4DC-2EB80A5A1E2C}" srcOrd="1" destOrd="0" parTransId="{5AF67D59-8433-45B0-91A6-5EEB381E7104}" sibTransId="{20CDEC17-801A-46F2-A1C6-D91F607B2427}"/>
    <dgm:cxn modelId="{47184E2F-170F-45DF-AE5E-4E63A2ED117B}" type="presOf" srcId="{678C2D4C-1217-40AF-BCCF-ECF67327C7E0}" destId="{DC39CD84-87B8-4861-BD29-ABCD1F406098}" srcOrd="0" destOrd="0" presId="urn:microsoft.com/office/officeart/2005/8/layout/hierarchy1"/>
    <dgm:cxn modelId="{AAFFCA57-B00D-4599-945F-2E2A8EFC8FB2}" type="presOf" srcId="{1F5C80CB-2A17-44CF-8D95-0DFECA689823}" destId="{995981A1-B419-4AB4-AEB9-A9FBC33B7CF8}" srcOrd="0" destOrd="0" presId="urn:microsoft.com/office/officeart/2005/8/layout/hierarchy1"/>
    <dgm:cxn modelId="{5E772F00-F76C-4FBA-A4D9-7C9FC3051EFB}" type="presOf" srcId="{5FB3BDB2-B32B-4D02-A6DF-30CD80425314}" destId="{87733664-D4D4-4A8C-B147-48A7F9B28330}" srcOrd="0" destOrd="0" presId="urn:microsoft.com/office/officeart/2005/8/layout/hierarchy1"/>
    <dgm:cxn modelId="{B2791EB1-5FEA-4430-87AD-D1D54D460C77}" type="presParOf" srcId="{87733664-D4D4-4A8C-B147-48A7F9B28330}" destId="{2C1D1B8A-10CF-4660-9B9E-61AD67B53483}" srcOrd="0" destOrd="0" presId="urn:microsoft.com/office/officeart/2005/8/layout/hierarchy1"/>
    <dgm:cxn modelId="{E195B432-8E1F-4BDC-BF65-65BFD449D3D2}" type="presParOf" srcId="{2C1D1B8A-10CF-4660-9B9E-61AD67B53483}" destId="{EA26C778-3A17-4DBB-9DC0-2C11C3433296}" srcOrd="0" destOrd="0" presId="urn:microsoft.com/office/officeart/2005/8/layout/hierarchy1"/>
    <dgm:cxn modelId="{0CB17583-1398-4FBD-9BC9-3D09AEFBD11B}" type="presParOf" srcId="{EA26C778-3A17-4DBB-9DC0-2C11C3433296}" destId="{79CE3787-AA07-4D3D-9131-E9D6E7735F22}" srcOrd="0" destOrd="0" presId="urn:microsoft.com/office/officeart/2005/8/layout/hierarchy1"/>
    <dgm:cxn modelId="{5A368CF6-2000-412C-82D1-61CC401B1352}" type="presParOf" srcId="{EA26C778-3A17-4DBB-9DC0-2C11C3433296}" destId="{A4E56EE2-0D94-4439-9D00-66E508B011A3}" srcOrd="1" destOrd="0" presId="urn:microsoft.com/office/officeart/2005/8/layout/hierarchy1"/>
    <dgm:cxn modelId="{C6667AD7-FE01-4D5A-806F-170AEFAFF6E1}" type="presParOf" srcId="{2C1D1B8A-10CF-4660-9B9E-61AD67B53483}" destId="{DC58AF62-C667-4E77-A113-5790D7DBB80C}" srcOrd="1" destOrd="0" presId="urn:microsoft.com/office/officeart/2005/8/layout/hierarchy1"/>
    <dgm:cxn modelId="{E2FA5C76-BED7-4F2B-88AE-820BBC1C1471}" type="presParOf" srcId="{DC58AF62-C667-4E77-A113-5790D7DBB80C}" destId="{211E01A4-9083-428D-A11B-4372F9D9DD76}" srcOrd="0" destOrd="0" presId="urn:microsoft.com/office/officeart/2005/8/layout/hierarchy1"/>
    <dgm:cxn modelId="{163E615A-561B-4585-B972-CEB568C1F97C}" type="presParOf" srcId="{DC58AF62-C667-4E77-A113-5790D7DBB80C}" destId="{AA20AA55-3699-4658-93B0-75E1A93D8F0F}" srcOrd="1" destOrd="0" presId="urn:microsoft.com/office/officeart/2005/8/layout/hierarchy1"/>
    <dgm:cxn modelId="{049F7CE9-2D09-42C8-9A37-560E102CF539}" type="presParOf" srcId="{AA20AA55-3699-4658-93B0-75E1A93D8F0F}" destId="{3BDF3867-41E9-4256-BCEF-263FBB96849F}" srcOrd="0" destOrd="0" presId="urn:microsoft.com/office/officeart/2005/8/layout/hierarchy1"/>
    <dgm:cxn modelId="{38DB597F-8943-405C-A610-27C0B876705A}" type="presParOf" srcId="{3BDF3867-41E9-4256-BCEF-263FBB96849F}" destId="{112F786F-4F8E-43F2-B8DF-D240EB9FFFC0}" srcOrd="0" destOrd="0" presId="urn:microsoft.com/office/officeart/2005/8/layout/hierarchy1"/>
    <dgm:cxn modelId="{9660C3D1-38C1-4746-A98D-5CC1CB4D1821}" type="presParOf" srcId="{3BDF3867-41E9-4256-BCEF-263FBB96849F}" destId="{3790868D-7911-41FB-8DF9-2304769DB32C}" srcOrd="1" destOrd="0" presId="urn:microsoft.com/office/officeart/2005/8/layout/hierarchy1"/>
    <dgm:cxn modelId="{7E529391-1932-4303-A81B-B01EDE9A76E9}" type="presParOf" srcId="{AA20AA55-3699-4658-93B0-75E1A93D8F0F}" destId="{76A998FE-D533-4D5A-9BBB-935585586169}" srcOrd="1" destOrd="0" presId="urn:microsoft.com/office/officeart/2005/8/layout/hierarchy1"/>
    <dgm:cxn modelId="{DDD6E516-6E76-41C4-B910-65E70FD4B2D6}" type="presParOf" srcId="{76A998FE-D533-4D5A-9BBB-935585586169}" destId="{995981A1-B419-4AB4-AEB9-A9FBC33B7CF8}" srcOrd="0" destOrd="0" presId="urn:microsoft.com/office/officeart/2005/8/layout/hierarchy1"/>
    <dgm:cxn modelId="{0CA1DAC7-5191-4256-A2A7-66F4A1718BF5}" type="presParOf" srcId="{76A998FE-D533-4D5A-9BBB-935585586169}" destId="{CA6FBBDD-27C2-4FC4-964F-6344DCCC32DF}" srcOrd="1" destOrd="0" presId="urn:microsoft.com/office/officeart/2005/8/layout/hierarchy1"/>
    <dgm:cxn modelId="{1C708EDE-3DA1-4F79-BDD4-5E14A04A0E4D}" type="presParOf" srcId="{CA6FBBDD-27C2-4FC4-964F-6344DCCC32DF}" destId="{E0EAF3B9-4673-489D-8E18-0F944F5665F4}" srcOrd="0" destOrd="0" presId="urn:microsoft.com/office/officeart/2005/8/layout/hierarchy1"/>
    <dgm:cxn modelId="{E724B30C-C2F5-4E0E-8153-2E636C51D2E3}" type="presParOf" srcId="{E0EAF3B9-4673-489D-8E18-0F944F5665F4}" destId="{F2E55BA5-2084-4706-A58F-9ACAF5918DD7}" srcOrd="0" destOrd="0" presId="urn:microsoft.com/office/officeart/2005/8/layout/hierarchy1"/>
    <dgm:cxn modelId="{818F1220-7C96-4773-86FB-BEBB68EEC660}" type="presParOf" srcId="{E0EAF3B9-4673-489D-8E18-0F944F5665F4}" destId="{721C39B2-10FB-44D4-9EDB-19A361CC12D6}" srcOrd="1" destOrd="0" presId="urn:microsoft.com/office/officeart/2005/8/layout/hierarchy1"/>
    <dgm:cxn modelId="{E18D5892-6014-4704-AAC2-4311C631DACA}" type="presParOf" srcId="{CA6FBBDD-27C2-4FC4-964F-6344DCCC32DF}" destId="{B354D6C2-0DA4-4513-88E1-A548794A002A}" srcOrd="1" destOrd="0" presId="urn:microsoft.com/office/officeart/2005/8/layout/hierarchy1"/>
    <dgm:cxn modelId="{422645FD-A5BB-4753-95C7-856AB0604CC8}" type="presParOf" srcId="{B354D6C2-0DA4-4513-88E1-A548794A002A}" destId="{3079763F-76AB-4294-9620-81C32699FBE0}" srcOrd="0" destOrd="0" presId="urn:microsoft.com/office/officeart/2005/8/layout/hierarchy1"/>
    <dgm:cxn modelId="{99A77A0D-14E2-4413-9C2E-B9704B2BA959}" type="presParOf" srcId="{B354D6C2-0DA4-4513-88E1-A548794A002A}" destId="{3CD9FBA8-EEDD-4DBF-822A-097B0D63AC00}" srcOrd="1" destOrd="0" presId="urn:microsoft.com/office/officeart/2005/8/layout/hierarchy1"/>
    <dgm:cxn modelId="{CEBBD51D-FDED-4A55-8008-62C417934854}" type="presParOf" srcId="{3CD9FBA8-EEDD-4DBF-822A-097B0D63AC00}" destId="{D656BCB8-AFB9-44F1-9313-70ED3080FA10}" srcOrd="0" destOrd="0" presId="urn:microsoft.com/office/officeart/2005/8/layout/hierarchy1"/>
    <dgm:cxn modelId="{24237DA3-88B2-4DAA-A171-51EF466938C1}" type="presParOf" srcId="{D656BCB8-AFB9-44F1-9313-70ED3080FA10}" destId="{87CE3136-E30F-4D73-A86A-1E624CC4B766}" srcOrd="0" destOrd="0" presId="urn:microsoft.com/office/officeart/2005/8/layout/hierarchy1"/>
    <dgm:cxn modelId="{DA405A70-29B0-4094-82D7-9AA300F5B072}" type="presParOf" srcId="{D656BCB8-AFB9-44F1-9313-70ED3080FA10}" destId="{4AD259AD-B353-479D-A240-00F5C13F5764}" srcOrd="1" destOrd="0" presId="urn:microsoft.com/office/officeart/2005/8/layout/hierarchy1"/>
    <dgm:cxn modelId="{03BC6805-FBA9-4C6F-B18F-8211BEE7E0D8}" type="presParOf" srcId="{3CD9FBA8-EEDD-4DBF-822A-097B0D63AC00}" destId="{294FCD7E-3826-473D-84E8-26363479FD7A}" srcOrd="1" destOrd="0" presId="urn:microsoft.com/office/officeart/2005/8/layout/hierarchy1"/>
    <dgm:cxn modelId="{2FEFA375-BC4A-4163-B8A3-279ABABF337E}" type="presParOf" srcId="{76A998FE-D533-4D5A-9BBB-935585586169}" destId="{E611465A-2ED2-484F-A3D3-6DDA0D2A85AC}" srcOrd="2" destOrd="0" presId="urn:microsoft.com/office/officeart/2005/8/layout/hierarchy1"/>
    <dgm:cxn modelId="{9E612780-9B74-4E56-A9EB-0F355356665C}" type="presParOf" srcId="{76A998FE-D533-4D5A-9BBB-935585586169}" destId="{44C4D0F7-0669-4397-BC0C-CB3B77719A8A}" srcOrd="3" destOrd="0" presId="urn:microsoft.com/office/officeart/2005/8/layout/hierarchy1"/>
    <dgm:cxn modelId="{5A7BE20F-7393-4ED5-961C-3E294BC992E2}" type="presParOf" srcId="{44C4D0F7-0669-4397-BC0C-CB3B77719A8A}" destId="{DF18FCEB-71FA-4EED-87E0-A58D12C5E7F1}" srcOrd="0" destOrd="0" presId="urn:microsoft.com/office/officeart/2005/8/layout/hierarchy1"/>
    <dgm:cxn modelId="{005919D5-0DA9-49EC-A258-E404A52818A4}" type="presParOf" srcId="{DF18FCEB-71FA-4EED-87E0-A58D12C5E7F1}" destId="{1DFCE88F-04D9-4F62-99F7-6DE1E16D7053}" srcOrd="0" destOrd="0" presId="urn:microsoft.com/office/officeart/2005/8/layout/hierarchy1"/>
    <dgm:cxn modelId="{6FD121CD-1094-4270-B51B-D27189B5545D}" type="presParOf" srcId="{DF18FCEB-71FA-4EED-87E0-A58D12C5E7F1}" destId="{EE982DBE-E209-48D1-B2AD-ACF70A01ADB8}" srcOrd="1" destOrd="0" presId="urn:microsoft.com/office/officeart/2005/8/layout/hierarchy1"/>
    <dgm:cxn modelId="{3DF9488D-BA99-42C7-96E4-A8536CA7B782}" type="presParOf" srcId="{44C4D0F7-0669-4397-BC0C-CB3B77719A8A}" destId="{45D46DB6-D5C9-4857-BE2F-BD235273BD6C}" srcOrd="1" destOrd="0" presId="urn:microsoft.com/office/officeart/2005/8/layout/hierarchy1"/>
    <dgm:cxn modelId="{B0EC4621-8CD7-4955-B25A-E7B62555A093}" type="presParOf" srcId="{45D46DB6-D5C9-4857-BE2F-BD235273BD6C}" destId="{DC39CD84-87B8-4861-BD29-ABCD1F406098}" srcOrd="0" destOrd="0" presId="urn:microsoft.com/office/officeart/2005/8/layout/hierarchy1"/>
    <dgm:cxn modelId="{F5D59BA2-30E8-412B-BF49-34D13694BD9A}" type="presParOf" srcId="{45D46DB6-D5C9-4857-BE2F-BD235273BD6C}" destId="{752D1F9A-A580-4C59-A972-C67998E2941E}" srcOrd="1" destOrd="0" presId="urn:microsoft.com/office/officeart/2005/8/layout/hierarchy1"/>
    <dgm:cxn modelId="{6F1D1759-9C4B-49FC-AB16-8674FE078E4D}" type="presParOf" srcId="{752D1F9A-A580-4C59-A972-C67998E2941E}" destId="{80A134AF-C0B2-4589-9271-8419DD6B4918}" srcOrd="0" destOrd="0" presId="urn:microsoft.com/office/officeart/2005/8/layout/hierarchy1"/>
    <dgm:cxn modelId="{C2942998-EE29-4584-98D2-200AF16F2DA1}" type="presParOf" srcId="{80A134AF-C0B2-4589-9271-8419DD6B4918}" destId="{4D5BB8AD-C611-4FB1-84D0-29DC883AF0BE}" srcOrd="0" destOrd="0" presId="urn:microsoft.com/office/officeart/2005/8/layout/hierarchy1"/>
    <dgm:cxn modelId="{3172FFF0-6777-4975-8557-9DC5A87B474E}" type="presParOf" srcId="{80A134AF-C0B2-4589-9271-8419DD6B4918}" destId="{9E2D044C-94C1-4D70-AA9A-49F46E46C192}" srcOrd="1" destOrd="0" presId="urn:microsoft.com/office/officeart/2005/8/layout/hierarchy1"/>
    <dgm:cxn modelId="{29AD5A2E-D3BA-4562-A4FC-1B106D778BD0}" type="presParOf" srcId="{752D1F9A-A580-4C59-A972-C67998E2941E}" destId="{4CB332F3-FA05-4291-B15C-D953AABD32C3}" srcOrd="1" destOrd="0" presId="urn:microsoft.com/office/officeart/2005/8/layout/hierarchy1"/>
    <dgm:cxn modelId="{50BB10B6-E72E-4460-8DE8-5E1C29EF058A}" type="presParOf" srcId="{4CB332F3-FA05-4291-B15C-D953AABD32C3}" destId="{9626B985-EF57-49C1-A17A-290E959964B9}" srcOrd="0" destOrd="0" presId="urn:microsoft.com/office/officeart/2005/8/layout/hierarchy1"/>
    <dgm:cxn modelId="{C2D94A37-4B83-4891-9628-176C9F86CDBE}" type="presParOf" srcId="{4CB332F3-FA05-4291-B15C-D953AABD32C3}" destId="{4DC4AB0E-05D6-45CD-9F58-725FCCB20ABD}" srcOrd="1" destOrd="0" presId="urn:microsoft.com/office/officeart/2005/8/layout/hierarchy1"/>
    <dgm:cxn modelId="{FE13D99F-794D-41BC-800E-FAE7E27E8C5C}" type="presParOf" srcId="{4DC4AB0E-05D6-45CD-9F58-725FCCB20ABD}" destId="{AC2DAB0F-BDB7-4996-B2BC-1F657444EA37}" srcOrd="0" destOrd="0" presId="urn:microsoft.com/office/officeart/2005/8/layout/hierarchy1"/>
    <dgm:cxn modelId="{914E6097-94DC-4EEF-9F9E-F7DF40FF4FE9}" type="presParOf" srcId="{AC2DAB0F-BDB7-4996-B2BC-1F657444EA37}" destId="{C0E815E7-A6F5-4414-BC39-6EE1F6D7CCBC}" srcOrd="0" destOrd="0" presId="urn:microsoft.com/office/officeart/2005/8/layout/hierarchy1"/>
    <dgm:cxn modelId="{35346635-5D24-4339-95C0-65CE3C99CF62}" type="presParOf" srcId="{AC2DAB0F-BDB7-4996-B2BC-1F657444EA37}" destId="{40D04DFD-12CF-49C7-903F-B2C6D9375EA7}" srcOrd="1" destOrd="0" presId="urn:microsoft.com/office/officeart/2005/8/layout/hierarchy1"/>
    <dgm:cxn modelId="{D45CA463-1FD7-440F-BECF-2A1404A10B2E}" type="presParOf" srcId="{4DC4AB0E-05D6-45CD-9F58-725FCCB20ABD}" destId="{6C858B6D-DEF6-4233-9911-1E0DE4D9F4BC}" srcOrd="1" destOrd="0" presId="urn:microsoft.com/office/officeart/2005/8/layout/hierarchy1"/>
    <dgm:cxn modelId="{AEB55DDB-3735-41A5-9684-343685BEB157}" type="presParOf" srcId="{4CB332F3-FA05-4291-B15C-D953AABD32C3}" destId="{59213620-12EA-4701-9907-E7DF995BEC55}" srcOrd="2" destOrd="0" presId="urn:microsoft.com/office/officeart/2005/8/layout/hierarchy1"/>
    <dgm:cxn modelId="{5C5462EC-DD58-4260-881E-804BB73E98DB}" type="presParOf" srcId="{4CB332F3-FA05-4291-B15C-D953AABD32C3}" destId="{D2B59710-9824-45C2-A136-094C25F7350D}" srcOrd="3" destOrd="0" presId="urn:microsoft.com/office/officeart/2005/8/layout/hierarchy1"/>
    <dgm:cxn modelId="{B36862FF-A7A2-4778-945B-B2685EE738F1}" type="presParOf" srcId="{D2B59710-9824-45C2-A136-094C25F7350D}" destId="{1BAE7F5D-46BC-4B81-9B75-982E5A87A802}" srcOrd="0" destOrd="0" presId="urn:microsoft.com/office/officeart/2005/8/layout/hierarchy1"/>
    <dgm:cxn modelId="{8819F0A4-4AD9-40F0-82C6-67C00073BBFE}" type="presParOf" srcId="{1BAE7F5D-46BC-4B81-9B75-982E5A87A802}" destId="{6775607D-408C-4C57-AE57-B6EB8FAE1975}" srcOrd="0" destOrd="0" presId="urn:microsoft.com/office/officeart/2005/8/layout/hierarchy1"/>
    <dgm:cxn modelId="{ACCBE3F8-A93E-4808-9D37-C8EA2C8906F4}" type="presParOf" srcId="{1BAE7F5D-46BC-4B81-9B75-982E5A87A802}" destId="{CA0DFCEC-CE0B-4397-A826-AAAE0003F219}" srcOrd="1" destOrd="0" presId="urn:microsoft.com/office/officeart/2005/8/layout/hierarchy1"/>
    <dgm:cxn modelId="{99EABE6D-3601-4A66-B760-51C8C4BF1E6B}" type="presParOf" srcId="{D2B59710-9824-45C2-A136-094C25F7350D}" destId="{AE949A0B-60BD-414D-A8D5-E2782A3A55CF}" srcOrd="1" destOrd="0" presId="urn:microsoft.com/office/officeart/2005/8/layout/hierarchy1"/>
    <dgm:cxn modelId="{31E724A7-D24B-486A-A59B-C1E16057D123}" type="presParOf" srcId="{AE949A0B-60BD-414D-A8D5-E2782A3A55CF}" destId="{AAE9E9DD-904F-4D21-8302-3A9E4AE170C7}" srcOrd="0" destOrd="0" presId="urn:microsoft.com/office/officeart/2005/8/layout/hierarchy1"/>
    <dgm:cxn modelId="{8669CAC1-3689-47C7-A2AD-EDA6E3AB0BD8}" type="presParOf" srcId="{AE949A0B-60BD-414D-A8D5-E2782A3A55CF}" destId="{1E3734E1-25FA-47E3-942C-CA8F2A16B94D}" srcOrd="1" destOrd="0" presId="urn:microsoft.com/office/officeart/2005/8/layout/hierarchy1"/>
    <dgm:cxn modelId="{0F643B74-7368-44C6-BDBA-CD9788830794}" type="presParOf" srcId="{1E3734E1-25FA-47E3-942C-CA8F2A16B94D}" destId="{C46E32F2-434F-48E9-B64C-00C7B9341FFF}" srcOrd="0" destOrd="0" presId="urn:microsoft.com/office/officeart/2005/8/layout/hierarchy1"/>
    <dgm:cxn modelId="{0E28A72F-7367-4BC1-AA94-9C354FB634B4}" type="presParOf" srcId="{C46E32F2-434F-48E9-B64C-00C7B9341FFF}" destId="{903A9609-29F8-4859-8170-E4FF4D0AD078}" srcOrd="0" destOrd="0" presId="urn:microsoft.com/office/officeart/2005/8/layout/hierarchy1"/>
    <dgm:cxn modelId="{0C7FC876-C5BC-4CA4-BE9E-66B030FD85CD}" type="presParOf" srcId="{C46E32F2-434F-48E9-B64C-00C7B9341FFF}" destId="{A91E27C3-942C-4605-9564-44F3FABA8663}" srcOrd="1" destOrd="0" presId="urn:microsoft.com/office/officeart/2005/8/layout/hierarchy1"/>
    <dgm:cxn modelId="{0D4F6CB1-006C-4F27-8939-5B37F666ABD3}" type="presParOf" srcId="{1E3734E1-25FA-47E3-942C-CA8F2A16B94D}" destId="{86D0A06C-871C-4E34-8891-AE7F82A49B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D2B24-C831-4B79-A7DE-FA5BD5BDC687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C550-68F1-4AEB-8DB1-14E260FF6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C550-68F1-4AEB-8DB1-14E260FF60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9078F50-0EEF-4517-BC03-DB11B6872C8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C5DC76-C697-4A31-B4F2-91C1A71DA8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223" name="Picture 7" descr="Backdr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-20638"/>
            <a:ext cx="9296400" cy="68786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838200"/>
            <a:ext cx="7991475" cy="5410200"/>
            <a:chOff x="457200" y="1143000"/>
            <a:chExt cx="7991475" cy="5410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143000"/>
              <a:ext cx="345757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971800"/>
              <a:ext cx="2028825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2971800"/>
              <a:ext cx="32385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4267200"/>
              <a:ext cx="311467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52400" y="152400"/>
            <a:ext cx="856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Navigating the 2012 Changes to CLSI M100, M02 and </a:t>
            </a:r>
            <a:r>
              <a:rPr lang="en-US" sz="2400" b="1" dirty="0" smtClean="0"/>
              <a:t>M07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257800"/>
            <a:ext cx="182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M02-A11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657600"/>
            <a:ext cx="1905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M07-A9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057400"/>
            <a:ext cx="1600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M100-S22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447800"/>
            <a:ext cx="4476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Raymond P. Podzorski, Ph.D, D(ABMM)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Microbiologist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ProHealth Care Laboratories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819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10, 2012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:\CLSIM1002012\M100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729309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4325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FDA Breakpoints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Enterobacteriaceae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 CLSI M100-S22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Extraintestinal</a:t>
            </a:r>
            <a:r>
              <a:rPr lang="en-US" sz="2000" b="1" dirty="0" smtClean="0"/>
              <a:t> isolates of </a:t>
            </a:r>
            <a:r>
              <a:rPr lang="en-US" sz="2000" b="1" i="1" dirty="0" smtClean="0"/>
              <a:t>Salmonella spp. </a:t>
            </a:r>
            <a:r>
              <a:rPr lang="en-US" sz="2000" b="1" dirty="0" smtClean="0"/>
              <a:t>and </a:t>
            </a:r>
            <a:r>
              <a:rPr lang="en-US" sz="2000" b="1" i="1" dirty="0" smtClean="0"/>
              <a:t>Salmonella </a:t>
            </a:r>
            <a:r>
              <a:rPr lang="en-US" sz="2000" b="1" i="1" dirty="0" err="1" smtClean="0"/>
              <a:t>typi</a:t>
            </a:r>
            <a:endParaRPr lang="en-US" sz="2000" b="1" i="1" dirty="0" smtClean="0"/>
          </a:p>
          <a:p>
            <a:endParaRPr lang="en-US" sz="2000" b="1" dirty="0" smtClean="0"/>
          </a:p>
          <a:p>
            <a:pPr lvl="2">
              <a:buFont typeface="Wingdings" pitchFamily="2" charset="2"/>
              <a:buChar char="q"/>
            </a:pPr>
            <a:r>
              <a:rPr lang="en-US" sz="2000" b="1" dirty="0" smtClean="0"/>
              <a:t>  New ciprofloxacin breakpoints specific for    </a:t>
            </a:r>
          </a:p>
          <a:p>
            <a:pPr lvl="2"/>
            <a:r>
              <a:rPr lang="en-US" sz="2000" b="1" dirty="0" smtClean="0"/>
              <a:t>      </a:t>
            </a:r>
            <a:r>
              <a:rPr lang="en-US" sz="2000" b="1" dirty="0" err="1" smtClean="0"/>
              <a:t>extraintestinal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Salmonella spp.</a:t>
            </a:r>
            <a:r>
              <a:rPr lang="en-US" sz="2000" b="1" dirty="0" smtClean="0"/>
              <a:t> and for all isolates of     </a:t>
            </a:r>
          </a:p>
          <a:p>
            <a:pPr lvl="2"/>
            <a:r>
              <a:rPr lang="en-US" sz="2000" b="1" i="1" dirty="0" smtClean="0"/>
              <a:t>      Salmonella </a:t>
            </a:r>
            <a:r>
              <a:rPr lang="en-US" sz="2000" b="1" i="1" dirty="0" err="1" smtClean="0"/>
              <a:t>typhi</a:t>
            </a:r>
            <a:endParaRPr lang="en-US" sz="2000" b="1" i="1" dirty="0" smtClean="0"/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209800"/>
          <a:ext cx="784860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143000"/>
                <a:gridCol w="925287"/>
                <a:gridCol w="1284513"/>
                <a:gridCol w="957945"/>
                <a:gridCol w="1121229"/>
                <a:gridCol w="1121229"/>
              </a:tblGrid>
              <a:tr h="625460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Antibiotic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M100-S21</a:t>
                      </a:r>
                    </a:p>
                    <a:p>
                      <a:pPr algn="ctr"/>
                      <a:r>
                        <a:rPr lang="en-US" dirty="0" err="1" smtClean="0"/>
                        <a:t>Extraintes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Test FQ and </a:t>
                      </a:r>
                      <a:r>
                        <a:rPr lang="en-US" baseline="0" dirty="0" err="1" smtClean="0"/>
                        <a:t>NalA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M100-S22</a:t>
                      </a:r>
                    </a:p>
                    <a:p>
                      <a:pPr algn="ctr"/>
                      <a:r>
                        <a:rPr lang="en-US" dirty="0" err="1" smtClean="0"/>
                        <a:t>Extraintes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i="1" baseline="0" dirty="0" smtClean="0"/>
                        <a:t>S. </a:t>
                      </a:r>
                      <a:r>
                        <a:rPr lang="en-US" i="1" baseline="0" dirty="0" err="1" smtClean="0"/>
                        <a:t>typhi</a:t>
                      </a:r>
                      <a:endParaRPr lang="en-US" i="1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54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5778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Cipro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0.12-0.5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Levo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S.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Typhi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 err="1" smtClean="0">
                <a:solidFill>
                  <a:schemeClr val="bg1"/>
                </a:solidFill>
              </a:rPr>
              <a:t>extraintestinal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Salmonella spp.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Table 2A </a:t>
            </a:r>
            <a:r>
              <a:rPr lang="en-US" sz="2400" b="1" dirty="0" err="1" smtClean="0">
                <a:solidFill>
                  <a:schemeClr val="bg1"/>
                </a:solidFill>
              </a:rPr>
              <a:t>Enterobacteriaceae</a:t>
            </a:r>
            <a:r>
              <a:rPr lang="en-US" sz="2400" b="1" dirty="0" smtClean="0">
                <a:solidFill>
                  <a:schemeClr val="bg1"/>
                </a:solidFill>
              </a:rPr>
              <a:t> Ciprofloxacin and Levofloxacin Breakpoints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µg/ml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257800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diffusion breakpoints also revised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7724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Pseudomonas aeruginosa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 CLSI M100-S22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Lowered breakpoints for </a:t>
            </a:r>
            <a:r>
              <a:rPr lang="en-US" sz="2000" b="1" dirty="0" err="1" smtClean="0"/>
              <a:t>piperacillin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ticarcillin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piperacillin</a:t>
            </a:r>
            <a:r>
              <a:rPr lang="en-US" sz="2000" b="1" dirty="0" smtClean="0"/>
              <a:t>-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tazobactam</a:t>
            </a:r>
            <a:r>
              <a:rPr lang="en-US" sz="2000" b="1" dirty="0" smtClean="0"/>
              <a:t>, and </a:t>
            </a:r>
            <a:r>
              <a:rPr lang="en-US" sz="2000" b="1" dirty="0" err="1" smtClean="0"/>
              <a:t>ticarcillin-clavulanic</a:t>
            </a:r>
            <a:r>
              <a:rPr lang="en-US" sz="2000" b="1" dirty="0" smtClean="0"/>
              <a:t> acid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Lowered breakpoints for </a:t>
            </a:r>
            <a:r>
              <a:rPr lang="en-US" sz="2000" b="1" dirty="0" err="1" smtClean="0"/>
              <a:t>imipenem</a:t>
            </a:r>
            <a:r>
              <a:rPr lang="en-US" sz="2000" b="1" dirty="0" smtClean="0"/>
              <a:t>, and </a:t>
            </a:r>
            <a:r>
              <a:rPr lang="en-US" sz="2000" b="1" dirty="0" err="1" smtClean="0"/>
              <a:t>meripenem</a:t>
            </a: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Added breakpoints for </a:t>
            </a:r>
            <a:r>
              <a:rPr lang="en-US" sz="2000" b="1" dirty="0" err="1" smtClean="0"/>
              <a:t>doripenem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752600"/>
          <a:ext cx="822960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3"/>
                <a:gridCol w="1066797"/>
                <a:gridCol w="1012374"/>
                <a:gridCol w="1273629"/>
                <a:gridCol w="1077687"/>
                <a:gridCol w="1175658"/>
                <a:gridCol w="1175658"/>
              </a:tblGrid>
              <a:tr h="625460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Antibiotic</a:t>
                      </a:r>
                      <a:endParaRPr lang="en-US" b="1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M100-S21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M100-S22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54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5778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Piperacillin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≤64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≤16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32-64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Ticarcillin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≤64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≤16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32-64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Pip/</a:t>
                      </a:r>
                      <a:r>
                        <a:rPr lang="en-US" dirty="0" err="1" smtClean="0"/>
                        <a:t>Tazo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≤64/4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≥128/4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≤16/4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32/4-64/4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≥128/4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Ticar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Clav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≤64/2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≥128/2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≤16/2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32/2-64/2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≥128/2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Pseudomonas aeruginosa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µg/ml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791200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diffusion breakpoints also revised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057400"/>
          <a:ext cx="822960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3"/>
                <a:gridCol w="1066797"/>
                <a:gridCol w="1012374"/>
                <a:gridCol w="1273629"/>
                <a:gridCol w="1077687"/>
                <a:gridCol w="1175658"/>
                <a:gridCol w="1175658"/>
              </a:tblGrid>
              <a:tr h="625460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Antibiotic</a:t>
                      </a:r>
                      <a:endParaRPr lang="en-US" b="1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M100-S21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M100-S22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54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Res*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5778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Imipenem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≥16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Meropenem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≥16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Doripenem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≤2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Pseudomonas aeruginosa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µg/ml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562600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diffusion breakpoints also revised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SIRevsince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6035040" cy="5540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730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Antibiotic Breakpoint changes since 2010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Breakpoint Facts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b="1" dirty="0" smtClean="0"/>
              <a:t> Both the FDA and CLSI set breakpoints for USA</a:t>
            </a:r>
          </a:p>
          <a:p>
            <a:pPr algn="just"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b="1" dirty="0" smtClean="0"/>
              <a:t> Commercial AST systems (</a:t>
            </a:r>
            <a:r>
              <a:rPr lang="en-US" sz="2400" b="1" dirty="0" err="1" smtClean="0"/>
              <a:t>Vitek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Microscan</a:t>
            </a:r>
            <a:r>
              <a:rPr lang="en-US" sz="2400" b="1" dirty="0" smtClean="0"/>
              <a:t>, etc.) </a:t>
            </a:r>
          </a:p>
          <a:p>
            <a:pPr algn="just"/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must use FDA breakpoints</a:t>
            </a:r>
          </a:p>
          <a:p>
            <a:pPr algn="just"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b="1" dirty="0" smtClean="0"/>
              <a:t> Clinical Laboratories can use either FDA or CLSI </a:t>
            </a:r>
          </a:p>
          <a:p>
            <a:pPr algn="just"/>
            <a:r>
              <a:rPr lang="en-US" sz="2400" b="1" dirty="0" smtClean="0"/>
              <a:t>     breakpoints</a:t>
            </a:r>
          </a:p>
          <a:p>
            <a:pPr algn="just">
              <a:buFont typeface="Wingdings" pitchFamily="2" charset="2"/>
              <a:buChar char="q"/>
            </a:pPr>
            <a:endParaRPr lang="en-US" sz="2400" b="1" dirty="0" smtClean="0"/>
          </a:p>
          <a:p>
            <a:pPr lvl="1" algn="just">
              <a:buFont typeface="Wingdings" pitchFamily="2" charset="2"/>
              <a:buChar char="q"/>
            </a:pPr>
            <a:r>
              <a:rPr lang="en-US" sz="2400" b="1" dirty="0" smtClean="0"/>
              <a:t> On commercial AST systems, the CLSI </a:t>
            </a:r>
          </a:p>
          <a:p>
            <a:pPr lvl="1" algn="just"/>
            <a:r>
              <a:rPr lang="en-US" sz="2400" b="1" dirty="0" smtClean="0"/>
              <a:t>     breakpoints that differ from the FDA breakpoints   </a:t>
            </a:r>
          </a:p>
          <a:p>
            <a:pPr lvl="1" algn="just"/>
            <a:r>
              <a:rPr lang="en-US" sz="2400" b="1" dirty="0" smtClean="0"/>
              <a:t>     must be verified on the system prior to using </a:t>
            </a:r>
          </a:p>
          <a:p>
            <a:pPr lvl="1" algn="just"/>
            <a:r>
              <a:rPr lang="en-US" sz="2400" b="1" dirty="0" smtClean="0"/>
              <a:t>     them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3352800" y="56388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1000" y="5638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8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810000" y="5867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IMPORTANT POINT!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Manufacturers of </a:t>
            </a:r>
            <a:r>
              <a:rPr lang="en-US" sz="2800" b="1" u="sng" dirty="0" smtClean="0">
                <a:solidFill>
                  <a:srgbClr val="FF0000"/>
                </a:solidFill>
              </a:rPr>
              <a:t>antimicrobial reagents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u="sng" dirty="0" smtClean="0">
                <a:solidFill>
                  <a:srgbClr val="FF0000"/>
                </a:solidFill>
              </a:rPr>
              <a:t>devices</a:t>
            </a:r>
            <a:r>
              <a:rPr lang="en-US" sz="2800" b="1" dirty="0" smtClean="0">
                <a:solidFill>
                  <a:srgbClr val="FF0000"/>
                </a:solidFill>
              </a:rPr>
              <a:t> cannot change their device or system breakpoints for a specific antibiotic until the manufacturer of the antibiotic changes the breakpoints in the product insert at the direction of the FDA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5000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429000"/>
            <a:ext cx="4972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038600"/>
            <a:ext cx="4972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" y="152400"/>
            <a:ext cx="9063038" cy="11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724400"/>
            <a:ext cx="4962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181600"/>
            <a:ext cx="5000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3124200"/>
            <a:ext cx="1200970" cy="283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≤19   20-22   ≥23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 smtClean="0"/>
              <a:t>≤17   18-20   ≥21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 smtClean="0"/>
              <a:t>≤19   20-22   ≥23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 smtClean="0"/>
              <a:t>≤18   19-21   ≥22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 smtClean="0"/>
              <a:t>≤19   20-22   ≥23</a:t>
            </a:r>
          </a:p>
          <a:p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2362200"/>
            <a:ext cx="10358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  CLSI 2012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R        I        S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8674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 for </a:t>
            </a:r>
            <a:r>
              <a:rPr lang="en-US" b="1" dirty="0" err="1" smtClean="0">
                <a:solidFill>
                  <a:srgbClr val="FF0000"/>
                </a:solidFill>
              </a:rPr>
              <a:t>Etest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Stripts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47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Clinical and Laboratory Standards Institute (CLSI) is an international, interdisciplinary, nonprofit, standards developing, and educational organization that promotes the development and use of </a:t>
            </a:r>
            <a:r>
              <a:rPr lang="en-US" sz="2400" b="1" dirty="0" smtClean="0">
                <a:solidFill>
                  <a:srgbClr val="FF0000"/>
                </a:solidFill>
              </a:rPr>
              <a:t>voluntary consensus standards and guidelines</a:t>
            </a:r>
            <a:r>
              <a:rPr lang="en-US" sz="2400" b="1" dirty="0" smtClean="0"/>
              <a:t> within the health care community.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Center for Medicare &amp; Medicaid Services (CMS) (via CLIA) incorporates many CLSI susceptibility standards and guidelines into their Regulations and Interpretive Guidelines for Laboratories and they can be found under Standard 493.1261: Bacteriology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0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CLSI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80867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52400"/>
            <a:ext cx="6858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762000"/>
            <a:ext cx="787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371600"/>
            <a:ext cx="7867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133600" y="1828800"/>
            <a:ext cx="6400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330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222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CAP BIT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47800"/>
            <a:ext cx="845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b="1" dirty="0" smtClean="0"/>
              <a:t>M100-S22, page 25-26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Instructions for Use of Tables 1 and 2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I. Selecting Antimicrobial Agents for Testing and Reporting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D. Selective Reporting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“….each laboratory should develop a protocol to address isolates that are confirmed as resistant to all agents on their routine test panels.  This protocol should include options for testing additional agents in-house or sending the isolate to a reference laboratory.”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Reporting of Isolates Resistant to All Antibiotics Tested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715000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 MIC.21944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28800"/>
            <a:ext cx="19159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A/S	         R</a:t>
            </a:r>
          </a:p>
          <a:p>
            <a:r>
              <a:rPr lang="en-US" dirty="0" smtClean="0"/>
              <a:t>AK	         R</a:t>
            </a:r>
          </a:p>
          <a:p>
            <a:r>
              <a:rPr lang="en-US" dirty="0" smtClean="0"/>
              <a:t>AM	         R</a:t>
            </a:r>
          </a:p>
          <a:p>
            <a:r>
              <a:rPr lang="en-US" dirty="0" smtClean="0"/>
              <a:t>AUG	         R</a:t>
            </a:r>
          </a:p>
          <a:p>
            <a:r>
              <a:rPr lang="en-US" dirty="0" smtClean="0"/>
              <a:t>CAX	         R</a:t>
            </a:r>
          </a:p>
          <a:p>
            <a:r>
              <a:rPr lang="en-US" dirty="0" smtClean="0"/>
              <a:t>CFG	         R</a:t>
            </a:r>
          </a:p>
          <a:p>
            <a:r>
              <a:rPr lang="en-US" dirty="0" smtClean="0"/>
              <a:t>CP	         R</a:t>
            </a:r>
          </a:p>
          <a:p>
            <a:r>
              <a:rPr lang="en-US" dirty="0" smtClean="0"/>
              <a:t>CPE	         R</a:t>
            </a:r>
          </a:p>
          <a:p>
            <a:r>
              <a:rPr lang="en-US" dirty="0" smtClean="0"/>
              <a:t>CRM	         R</a:t>
            </a:r>
          </a:p>
          <a:p>
            <a:r>
              <a:rPr lang="en-US" dirty="0" smtClean="0"/>
              <a:t>ETP	         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905000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FD	         R</a:t>
            </a:r>
          </a:p>
          <a:p>
            <a:r>
              <a:rPr lang="en-US" dirty="0" smtClean="0"/>
              <a:t>GM	         R</a:t>
            </a:r>
          </a:p>
          <a:p>
            <a:r>
              <a:rPr lang="en-US" dirty="0" smtClean="0"/>
              <a:t>IMP	         R</a:t>
            </a:r>
          </a:p>
          <a:p>
            <a:r>
              <a:rPr lang="en-US" dirty="0" smtClean="0"/>
              <a:t>LVX	         R</a:t>
            </a:r>
          </a:p>
          <a:p>
            <a:r>
              <a:rPr lang="en-US" dirty="0" smtClean="0"/>
              <a:t>MER	         R</a:t>
            </a:r>
          </a:p>
          <a:p>
            <a:r>
              <a:rPr lang="en-US" dirty="0" smtClean="0"/>
              <a:t>P/T	         R</a:t>
            </a:r>
          </a:p>
          <a:p>
            <a:r>
              <a:rPr lang="en-US" dirty="0" smtClean="0"/>
              <a:t>TE	         R</a:t>
            </a:r>
          </a:p>
          <a:p>
            <a:r>
              <a:rPr lang="en-US" dirty="0" smtClean="0"/>
              <a:t>TIM	         R</a:t>
            </a:r>
          </a:p>
          <a:p>
            <a:r>
              <a:rPr lang="en-US" dirty="0" smtClean="0"/>
              <a:t>TO	         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795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Urine - &gt;100,000 </a:t>
            </a:r>
            <a:r>
              <a:rPr lang="en-US" sz="2400" b="1" dirty="0" err="1" smtClean="0">
                <a:solidFill>
                  <a:schemeClr val="bg1"/>
                </a:solidFill>
              </a:rPr>
              <a:t>cfu</a:t>
            </a:r>
            <a:r>
              <a:rPr lang="en-US" sz="2400" b="1" dirty="0" smtClean="0">
                <a:solidFill>
                  <a:schemeClr val="bg1"/>
                </a:solidFill>
              </a:rPr>
              <a:t>/ml, </a:t>
            </a:r>
            <a:r>
              <a:rPr lang="en-US" sz="2400" b="1" i="1" dirty="0" smtClean="0">
                <a:solidFill>
                  <a:schemeClr val="bg1"/>
                </a:solidFill>
              </a:rPr>
              <a:t>Proteus mirabilis</a:t>
            </a:r>
            <a:r>
              <a:rPr lang="en-US" sz="2400" b="1" dirty="0" smtClean="0">
                <a:solidFill>
                  <a:schemeClr val="bg1"/>
                </a:solidFill>
              </a:rPr>
              <a:t>, Severe UTI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Antibiotic  Interpretation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371600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Antibiotic  Interpretation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743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Confirm antibiotic phenotype</a:t>
            </a:r>
          </a:p>
          <a:p>
            <a:endParaRPr lang="en-US" b="1" dirty="0" smtClean="0"/>
          </a:p>
          <a:p>
            <a:r>
              <a:rPr lang="en-US" b="1" dirty="0" smtClean="0"/>
              <a:t>Have a procedure in place to deal with this situation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029200"/>
            <a:ext cx="914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MIC.21944	Supplemental Antimicrobial Agents						Phase I</a:t>
            </a:r>
          </a:p>
          <a:p>
            <a:r>
              <a:rPr lang="en-US" sz="1100" dirty="0" smtClean="0"/>
              <a:t> </a:t>
            </a:r>
          </a:p>
          <a:p>
            <a:r>
              <a:rPr lang="en-US" sz="1100" b="1" dirty="0" smtClean="0"/>
              <a:t>There are protocols for testing supplemental agents on isolates resistant to routinely tested antimicrobial agents, as needed.</a:t>
            </a:r>
          </a:p>
          <a:p>
            <a:endParaRPr lang="en-US" sz="1100" b="1" dirty="0" smtClean="0"/>
          </a:p>
          <a:p>
            <a:r>
              <a:rPr lang="en-US" sz="1100" i="1" dirty="0" smtClean="0"/>
              <a:t>NOTE: The protocol may include submission of isolates to an outside reference laboratory if testing is not performed onsite.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9220200" cy="11430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S. aureus </a:t>
            </a:r>
            <a:r>
              <a:rPr lang="el-GR" sz="4000" b="1" dirty="0" smtClean="0">
                <a:solidFill>
                  <a:schemeClr val="bg1"/>
                </a:solidFill>
              </a:rPr>
              <a:t>β</a:t>
            </a:r>
            <a:r>
              <a:rPr lang="en-US" sz="4000" b="1" dirty="0" smtClean="0">
                <a:solidFill>
                  <a:schemeClr val="bg1"/>
                </a:solidFill>
              </a:rPr>
              <a:t>-lactamase Testing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www.chm.bris.ac.uk/pt/ajm/Site/Ewa_files/beta-lactam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191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.aur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295400"/>
            <a:ext cx="6096000" cy="457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1990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133600" y="4191000"/>
            <a:ext cx="198120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447800" y="5410200"/>
            <a:ext cx="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MHA</a:t>
            </a:r>
          </a:p>
          <a:p>
            <a:r>
              <a:rPr lang="en-US" dirty="0" smtClean="0"/>
              <a:t>BAP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1693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Incubate at RT</a:t>
            </a:r>
          </a:p>
          <a:p>
            <a:r>
              <a:rPr lang="en-US" dirty="0" smtClean="0"/>
              <a:t>For 1 hour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2860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Induced </a:t>
            </a:r>
            <a:r>
              <a:rPr lang="el-GR" sz="3600" b="1" dirty="0" smtClean="0">
                <a:solidFill>
                  <a:schemeClr val="bg1">
                    <a:lumMod val="95000"/>
                  </a:schemeClr>
                </a:solidFill>
              </a:rPr>
              <a:t>β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-lactamase test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1332\Desktop\edge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93125" cy="2898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889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Penicillin disk “zone edge test” for </a:t>
            </a:r>
            <a:r>
              <a:rPr lang="el-GR" sz="2000" b="1" dirty="0" smtClean="0">
                <a:solidFill>
                  <a:schemeClr val="bg1">
                    <a:lumMod val="95000"/>
                  </a:schemeClr>
                </a:solidFill>
              </a:rPr>
              <a:t>β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-lactamase production in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S. </a:t>
            </a:r>
            <a:r>
              <a:rPr lang="en-US" sz="2000" b="1" i="1" dirty="0" smtClean="0"/>
              <a:t>aureus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962400"/>
            <a:ext cx="389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for </a:t>
            </a:r>
            <a:r>
              <a:rPr lang="el-GR" dirty="0" smtClean="0"/>
              <a:t>β</a:t>
            </a:r>
            <a:r>
              <a:rPr lang="en-US" dirty="0" smtClean="0"/>
              <a:t>-lactamase production</a:t>
            </a:r>
          </a:p>
          <a:p>
            <a:pPr algn="ctr"/>
            <a:r>
              <a:rPr lang="en-US" dirty="0" smtClean="0"/>
              <a:t>“Fuzzy” zone edge (beach)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962400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for </a:t>
            </a:r>
            <a:r>
              <a:rPr lang="el-GR" dirty="0" smtClean="0"/>
              <a:t>β</a:t>
            </a:r>
            <a:r>
              <a:rPr lang="en-US" dirty="0" smtClean="0"/>
              <a:t>-lactamase production</a:t>
            </a:r>
          </a:p>
          <a:p>
            <a:pPr algn="ctr"/>
            <a:r>
              <a:rPr lang="en-US" dirty="0" smtClean="0"/>
              <a:t>“sharp” zone edge (cliff)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715000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Induced </a:t>
            </a:r>
            <a:r>
              <a:rPr lang="en-US" dirty="0" err="1" smtClean="0">
                <a:solidFill>
                  <a:srgbClr val="FF0000"/>
                </a:solidFill>
              </a:rPr>
              <a:t>Cefinase</a:t>
            </a:r>
            <a:r>
              <a:rPr lang="en-US" dirty="0" smtClean="0">
                <a:solidFill>
                  <a:srgbClr val="FF0000"/>
                </a:solidFill>
              </a:rPr>
              <a:t> test – sensitivity 75%; specificity 100%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Zone edge test – sensitivity 96%; specificity 100%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800600"/>
            <a:ext cx="6466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U penicillin disk and standard Kirby-Bauer disk diffusion method</a:t>
            </a:r>
          </a:p>
          <a:p>
            <a:r>
              <a:rPr lang="en-US" dirty="0" smtClean="0"/>
              <a:t>QC:  </a:t>
            </a:r>
            <a:r>
              <a:rPr lang="en-US" i="1" dirty="0" smtClean="0"/>
              <a:t>S. aureus </a:t>
            </a:r>
            <a:r>
              <a:rPr lang="en-US" dirty="0" smtClean="0"/>
              <a:t>ATCC 29213 positive</a:t>
            </a:r>
          </a:p>
          <a:p>
            <a:r>
              <a:rPr lang="en-US" i="1" dirty="0" smtClean="0"/>
              <a:t>         S. aureus </a:t>
            </a:r>
            <a:r>
              <a:rPr lang="en-US" dirty="0" smtClean="0"/>
              <a:t>ATCC 25923 negative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104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S. aureus </a:t>
            </a:r>
            <a:r>
              <a:rPr lang="en-US" sz="3200" b="1" dirty="0" smtClean="0">
                <a:solidFill>
                  <a:schemeClr val="bg1"/>
                </a:solidFill>
              </a:rPr>
              <a:t>Penicillin Reporting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838200"/>
          <a:ext cx="7239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5105400" y="4114800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Overnight Incubation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9144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5908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Overnight Incubation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047739" y="379146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Overnight Incubation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28600"/>
            <a:ext cx="6104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S. aureus </a:t>
            </a:r>
            <a:r>
              <a:rPr lang="en-US" sz="3200" b="1" dirty="0" smtClean="0">
                <a:solidFill>
                  <a:schemeClr val="bg1"/>
                </a:solidFill>
              </a:rPr>
              <a:t>Penicillin Reporting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1332\Desktop\edgez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193125" cy="2898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889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Penicillin disk “zone edge test” for </a:t>
            </a:r>
            <a:r>
              <a:rPr lang="el-GR" sz="2000" b="1" dirty="0" smtClean="0">
                <a:solidFill>
                  <a:schemeClr val="bg1">
                    <a:lumMod val="95000"/>
                  </a:schemeClr>
                </a:solidFill>
              </a:rPr>
              <a:t>β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-lactamase production in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S. </a:t>
            </a:r>
            <a:r>
              <a:rPr lang="en-US" sz="2000" b="1" i="1" dirty="0" smtClean="0"/>
              <a:t>aureus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962400"/>
            <a:ext cx="389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for </a:t>
            </a:r>
            <a:r>
              <a:rPr lang="el-GR" dirty="0" smtClean="0"/>
              <a:t>β</a:t>
            </a:r>
            <a:r>
              <a:rPr lang="en-US" dirty="0" smtClean="0"/>
              <a:t>-lactamase production</a:t>
            </a:r>
          </a:p>
          <a:p>
            <a:pPr algn="ctr"/>
            <a:r>
              <a:rPr lang="en-US" dirty="0" smtClean="0"/>
              <a:t>“Fuzzy” zone edge (beach)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962400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for </a:t>
            </a:r>
            <a:r>
              <a:rPr lang="el-GR" dirty="0" smtClean="0"/>
              <a:t>β</a:t>
            </a:r>
            <a:r>
              <a:rPr lang="en-US" dirty="0" smtClean="0"/>
              <a:t>-lactamase production</a:t>
            </a:r>
          </a:p>
          <a:p>
            <a:pPr algn="ctr"/>
            <a:r>
              <a:rPr lang="en-US" dirty="0" smtClean="0"/>
              <a:t>“sharp” zone edge (cliff)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865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Zone edge </a:t>
            </a:r>
            <a:r>
              <a:rPr lang="el-GR" sz="2000" b="1" dirty="0" smtClean="0">
                <a:solidFill>
                  <a:srgbClr val="FF0000"/>
                </a:solidFill>
              </a:rPr>
              <a:t>β</a:t>
            </a:r>
            <a:r>
              <a:rPr lang="en-US" sz="2000" b="1" dirty="0" smtClean="0">
                <a:solidFill>
                  <a:srgbClr val="FF0000"/>
                </a:solidFill>
              </a:rPr>
              <a:t>–lactamase test ONLY for </a:t>
            </a:r>
            <a:r>
              <a:rPr lang="en-US" sz="2000" b="1" i="1" dirty="0" smtClean="0">
                <a:solidFill>
                  <a:srgbClr val="FF0000"/>
                </a:solidFill>
              </a:rPr>
              <a:t>S. aureus </a:t>
            </a:r>
            <a:r>
              <a:rPr lang="en-US" sz="2000" b="1" dirty="0" smtClean="0">
                <a:solidFill>
                  <a:srgbClr val="FF0000"/>
                </a:solidFill>
              </a:rPr>
              <a:t>that test Susceptible!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All Updated in 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38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charset="0"/>
              </a:rPr>
              <a:t>M100 Performance Standards For Antimicrobial Susceptibility Testing –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Updated at least Yearly </a:t>
            </a:r>
            <a:r>
              <a:rPr lang="en-US" sz="2400" b="1" dirty="0" smtClean="0">
                <a:latin typeface="Arial" charset="0"/>
              </a:rPr>
              <a:t>(updated 2X in 2010)</a:t>
            </a:r>
          </a:p>
          <a:p>
            <a:endParaRPr lang="en-US" sz="2400" b="1" dirty="0" smtClean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M02 Performance Standards for Antimicrobial Disk Susceptibility Tests (Ref. Method) –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Updated every 3 years</a:t>
            </a:r>
          </a:p>
          <a:p>
            <a:endParaRPr lang="en-US" sz="2400" b="1" dirty="0" smtClean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M07 Methods for Dilution Antimicrobial Susceptibility Tests for Bacteria that Grow Aerobically (Ref. Method) –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Updated every 3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Anaerobe </a:t>
            </a:r>
            <a:r>
              <a:rPr lang="en-US" b="1" dirty="0" err="1" smtClean="0">
                <a:solidFill>
                  <a:schemeClr val="bg1"/>
                </a:solidFill>
              </a:rPr>
              <a:t>Suscep</a:t>
            </a:r>
            <a:r>
              <a:rPr lang="en-US" b="1" dirty="0" smtClean="0">
                <a:solidFill>
                  <a:schemeClr val="bg1"/>
                </a:solidFill>
              </a:rPr>
              <a:t>. Table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1024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52400"/>
            <a:ext cx="558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M02-A11 </a:t>
            </a:r>
            <a:r>
              <a:rPr lang="en-US" sz="4000" b="1" dirty="0" smtClean="0">
                <a:solidFill>
                  <a:schemeClr val="bg1"/>
                </a:solidFill>
              </a:rPr>
              <a:t>and</a:t>
            </a:r>
            <a:r>
              <a:rPr lang="en-US" sz="3200" b="1" dirty="0" smtClean="0">
                <a:solidFill>
                  <a:schemeClr val="bg1"/>
                </a:solidFill>
              </a:rPr>
              <a:t> M07-A9 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charset="0"/>
              </a:rPr>
              <a:t>Both Updated for 2012</a:t>
            </a:r>
          </a:p>
          <a:p>
            <a:endParaRPr lang="en-US" sz="2400" b="1" dirty="0" smtClean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M02 Performance Standards for Antimicrobial Disk Susceptibility Tests (Ref. Method) –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Updated every 3 years</a:t>
            </a:r>
          </a:p>
          <a:p>
            <a:endParaRPr lang="en-US" sz="2400" b="1" dirty="0" smtClean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M07 Methods for Dilution Antimicrobial Susceptibility Tests for Bacteria that Grow Aerobically (Ref. Method) –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Updated every 3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LSIM1002012\GNprodin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"/>
            <a:ext cx="3725375" cy="5695950"/>
          </a:xfrm>
          <a:prstGeom prst="rect">
            <a:avLst/>
          </a:prstGeom>
          <a:noFill/>
        </p:spPr>
      </p:pic>
      <p:pic>
        <p:nvPicPr>
          <p:cNvPr id="5123" name="Picture 3" descr="H:\CLSIM1002012\CLSIM7-A9 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4374715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5397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2012 M02-A11 and M07-A9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TECHNICAL UPDATES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7391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Reading Plates and Interpreting Results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i="1" dirty="0" smtClean="0"/>
              <a:t>Staphylococcus spp</a:t>
            </a:r>
            <a:r>
              <a:rPr lang="en-US" dirty="0" smtClean="0"/>
              <a:t>. – </a:t>
            </a:r>
            <a:r>
              <a:rPr lang="en-US" dirty="0" err="1" smtClean="0"/>
              <a:t>Cefoxitin</a:t>
            </a:r>
            <a:r>
              <a:rPr lang="en-US" dirty="0" smtClean="0"/>
              <a:t> disk, read with reflected light</a:t>
            </a:r>
          </a:p>
          <a:p>
            <a:pPr lvl="3"/>
            <a:r>
              <a:rPr lang="en-US" dirty="0" smtClean="0"/>
              <a:t>		   - Oxacillin disk, read with transmitted 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7482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Vancomycin Resistance in </a:t>
            </a:r>
            <a:r>
              <a:rPr lang="en-US" i="1" dirty="0" smtClean="0"/>
              <a:t>S. aureus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Van. Agar Screen – many VISA with MIC of 4 µg/ml will not grow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i="1" dirty="0" smtClean="0"/>
              <a:t>S. pneumoniae </a:t>
            </a:r>
            <a:r>
              <a:rPr lang="en-US" dirty="0" smtClean="0"/>
              <a:t>Zone Diameter Interpretive Criteria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i="1" dirty="0" smtClean="0"/>
              <a:t>S. pneumoniae </a:t>
            </a:r>
            <a:r>
              <a:rPr lang="en-US" dirty="0" smtClean="0"/>
              <a:t>isolates with </a:t>
            </a:r>
            <a:r>
              <a:rPr lang="en-US" dirty="0" err="1" smtClean="0"/>
              <a:t>oxacillin</a:t>
            </a:r>
            <a:r>
              <a:rPr lang="en-US" dirty="0" smtClean="0"/>
              <a:t> zones ≤19 mm, must perform </a:t>
            </a:r>
          </a:p>
          <a:p>
            <a:pPr lvl="1"/>
            <a:r>
              <a:rPr lang="en-US" dirty="0" smtClean="0"/>
              <a:t>     penicillin MIC before reporting as resistant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839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Inducible Clindamycin Resistance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Clarified testing method to include disk placement distance for </a:t>
            </a:r>
          </a:p>
          <a:p>
            <a:pPr lvl="1"/>
            <a:r>
              <a:rPr lang="en-US" dirty="0" smtClean="0"/>
              <a:t>     Staphylococci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806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dirty="0" smtClean="0"/>
              <a:t>–lactamase Tests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Mentions the Pen zone-edge test for </a:t>
            </a:r>
            <a:r>
              <a:rPr lang="el-GR" dirty="0" smtClean="0"/>
              <a:t>β</a:t>
            </a:r>
            <a:r>
              <a:rPr lang="en-US" dirty="0" smtClean="0"/>
              <a:t>–lactamase testing of </a:t>
            </a:r>
            <a:r>
              <a:rPr lang="en-US" i="1" dirty="0" smtClean="0"/>
              <a:t>S. aureus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0247" y="121622"/>
            <a:ext cx="7360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228600" algn="l"/>
                <a:tab pos="457200" algn="r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CLSI Antimicrobial Susceptibility Testing (AST) Recommendations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228600" algn="l"/>
                <a:tab pos="457200" algn="r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M02-A11, M07-A9, and M100-S22 Implementation Checklist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228600" algn="l"/>
                <a:tab pos="457200" algn="r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r"/>
              </a:tabLst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228600" algn="l"/>
                <a:tab pos="457200" algn="r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r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NA, not applicable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228600" algn="l"/>
                <a:tab pos="457200" algn="r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4000"/>
          <a:ext cx="7772400" cy="3886199"/>
        </p:xfrm>
        <a:graphic>
          <a:graphicData uri="http://schemas.openxmlformats.org/drawingml/2006/table">
            <a:tbl>
              <a:tblPr/>
              <a:tblGrid>
                <a:gridCol w="1271847"/>
                <a:gridCol w="1271847"/>
                <a:gridCol w="565265"/>
                <a:gridCol w="4663441"/>
              </a:tblGrid>
              <a:tr h="21352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New CLSI Documents for AST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Have 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cs typeface="Arial"/>
                        </a:rPr>
                        <a:t>Will Obtain</a:t>
                      </a:r>
                      <a:endParaRPr lang="en-US" sz="1000" b="1">
                        <a:latin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NA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cs typeface="Arial"/>
                        </a:rPr>
                        <a:t>Document</a:t>
                      </a:r>
                      <a:endParaRPr lang="en-US" sz="1000" b="1">
                        <a:latin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cs typeface="Arial"/>
                        </a:rPr>
                        <a:t>M100-S22. 2012</a:t>
                      </a:r>
                      <a:r>
                        <a:rPr lang="en-US" sz="1000" b="0">
                          <a:latin typeface="Times New Roman"/>
                          <a:cs typeface="Arial"/>
                        </a:rPr>
                        <a:t>. Performance standards for antibial susceptibility testing. Twenty-second informational supplement.</a:t>
                      </a:r>
                      <a:endParaRPr lang="en-US" sz="1000" b="1">
                        <a:latin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cs typeface="Arial"/>
                        </a:rPr>
                        <a:t>M02-A11. 2012.</a:t>
                      </a:r>
                      <a:r>
                        <a:rPr lang="en-US" sz="1000" b="0">
                          <a:latin typeface="Times New Roman"/>
                          <a:cs typeface="Arial"/>
                        </a:rPr>
                        <a:t> Performance standards for antibial disk susceptibility tests. Eleventh edition. Approved Standard.</a:t>
                      </a:r>
                      <a:endParaRPr lang="en-US" sz="1000" b="1">
                        <a:latin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cs typeface="Arial"/>
                        </a:rPr>
                        <a:t>M07-A9. 2012.</a:t>
                      </a:r>
                      <a:r>
                        <a:rPr lang="en-US" sz="1000" b="0">
                          <a:latin typeface="Times New Roman"/>
                          <a:cs typeface="Arial"/>
                        </a:rPr>
                        <a:t>  Methods for dilution antibial susceptibility tests for bacteria that grow aerobically. Ninth edition. Approved Standard.</a:t>
                      </a:r>
                      <a:endParaRPr lang="en-US" sz="1000" b="1">
                        <a:latin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27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cs typeface="Arial"/>
                        </a:rPr>
                        <a:t>Other CLSI Documents for AST</a:t>
                      </a:r>
                      <a:endParaRPr lang="en-US" sz="1000" b="1">
                        <a:latin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M11-A7. 2007. </a:t>
                      </a: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Methods for antibial susceptibility testing of anaerobic bacteria. Seventh edition. Approved Standard.  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M39-A3. 2009</a:t>
                      </a: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. Analysis and presentation of cumulative antibial susceptibility test data. Third edition. Approved Guideline.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r"/>
                          <a:tab pos="45720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M45-A2. 2010.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 Methods for </a:t>
                      </a:r>
                      <a:r>
                        <a:rPr lang="en-US" sz="1000" dirty="0" err="1">
                          <a:latin typeface="Arial"/>
                          <a:ea typeface="Times New Roman"/>
                          <a:cs typeface="Arial"/>
                        </a:rPr>
                        <a:t>antibial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 dilution and disk susceptibility testing of infrequently isolated or fastidious bacteria. Second edition. Approved Guideline. 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Summary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M100-S22, M02-A-11, and M07-A9 All Updated for 2012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M100-S22, More Breakpoint Changes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/>
              <a:t>M100-S22, Reporting of Isolates Resistant to All Antibiotics Tested</a:t>
            </a:r>
          </a:p>
          <a:p>
            <a:endParaRPr lang="en-US" sz="2400" dirty="0" smtClean="0"/>
          </a:p>
          <a:p>
            <a:r>
              <a:rPr lang="en-US" sz="2400" b="1" dirty="0" smtClean="0"/>
              <a:t>M100-S22, Pen zone-edge test for </a:t>
            </a:r>
            <a:r>
              <a:rPr lang="el-GR" sz="2400" b="1" dirty="0" smtClean="0"/>
              <a:t>β</a:t>
            </a:r>
            <a:r>
              <a:rPr lang="en-US" sz="2400" b="1" dirty="0" smtClean="0"/>
              <a:t>-lactamase production by </a:t>
            </a:r>
            <a:r>
              <a:rPr lang="en-US" sz="2400" b="1" i="1" dirty="0" smtClean="0"/>
              <a:t>S. aureus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Major CLSI Changes in 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Enterobacteriaceae</a:t>
            </a:r>
            <a:r>
              <a:rPr lang="en-US" b="1" dirty="0" smtClean="0"/>
              <a:t> M100-S22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Revised breakpoints for </a:t>
            </a:r>
            <a:r>
              <a:rPr lang="en-US" dirty="0" err="1" smtClean="0"/>
              <a:t>ertapenem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Added ciprofloxacin breaks points for use with </a:t>
            </a:r>
            <a:r>
              <a:rPr lang="en-US" i="1" dirty="0" smtClean="0"/>
              <a:t>S. </a:t>
            </a:r>
            <a:r>
              <a:rPr lang="en-US" i="1" dirty="0" err="1" smtClean="0"/>
              <a:t>typhi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extraintestinal</a:t>
            </a:r>
            <a:r>
              <a:rPr lang="en-US" dirty="0" smtClean="0"/>
              <a:t>    </a:t>
            </a:r>
          </a:p>
          <a:p>
            <a:pPr lvl="1"/>
            <a:r>
              <a:rPr lang="en-US" dirty="0" smtClean="0"/>
              <a:t>    isolates of </a:t>
            </a:r>
            <a:r>
              <a:rPr lang="en-US" i="1" dirty="0" smtClean="0"/>
              <a:t>Salmonella spp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i="1" dirty="0" smtClean="0"/>
              <a:t>Pseudomonas aeruginosa </a:t>
            </a:r>
            <a:r>
              <a:rPr lang="en-US" b="1" dirty="0" smtClean="0"/>
              <a:t>M100-S22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Revised breakpoints for </a:t>
            </a:r>
            <a:r>
              <a:rPr lang="en-US" dirty="0" err="1" smtClean="0"/>
              <a:t>piperacillin</a:t>
            </a:r>
            <a:r>
              <a:rPr lang="en-US" dirty="0" smtClean="0"/>
              <a:t>, </a:t>
            </a:r>
            <a:r>
              <a:rPr lang="en-US" dirty="0" err="1" smtClean="0"/>
              <a:t>piperacillin-tazobactam</a:t>
            </a:r>
            <a:r>
              <a:rPr lang="en-US" dirty="0" smtClean="0"/>
              <a:t>, </a:t>
            </a:r>
            <a:r>
              <a:rPr lang="en-US" dirty="0" err="1" smtClean="0"/>
              <a:t>ticarcillin</a:t>
            </a:r>
            <a:r>
              <a:rPr lang="en-US" dirty="0" smtClean="0"/>
              <a:t>,  </a:t>
            </a:r>
          </a:p>
          <a:p>
            <a:pPr lvl="1"/>
            <a:r>
              <a:rPr lang="en-US" dirty="0" smtClean="0"/>
              <a:t>     </a:t>
            </a:r>
            <a:r>
              <a:rPr lang="en-US" dirty="0" err="1" smtClean="0"/>
              <a:t>tarcarcillin-clavulanic</a:t>
            </a:r>
            <a:r>
              <a:rPr lang="en-US" dirty="0" smtClean="0"/>
              <a:t> acid, </a:t>
            </a:r>
            <a:r>
              <a:rPr lang="en-US" dirty="0" err="1" smtClean="0"/>
              <a:t>imipenem</a:t>
            </a:r>
            <a:r>
              <a:rPr lang="en-US" dirty="0" smtClean="0"/>
              <a:t>, and </a:t>
            </a:r>
            <a:r>
              <a:rPr lang="en-US" dirty="0" err="1" smtClean="0"/>
              <a:t>meropenem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Added breakpoints for </a:t>
            </a:r>
            <a:r>
              <a:rPr lang="en-US" dirty="0" err="1" smtClean="0"/>
              <a:t>doripenem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i="1" dirty="0" smtClean="0"/>
              <a:t>Staphylococcus spp</a:t>
            </a:r>
            <a:r>
              <a:rPr lang="en-US" b="1" dirty="0" smtClean="0"/>
              <a:t>. M100-S22, M02-A11, and M07-A9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Added penicillin disk zone edge test for </a:t>
            </a:r>
            <a:r>
              <a:rPr lang="el-GR" dirty="0" smtClean="0"/>
              <a:t>β</a:t>
            </a:r>
            <a:r>
              <a:rPr lang="en-US" dirty="0" smtClean="0"/>
              <a:t>-lactamase production in </a:t>
            </a:r>
            <a:r>
              <a:rPr lang="en-US" i="1" dirty="0" smtClean="0"/>
              <a:t>S. aureus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Why the Breakpoint </a:t>
            </a:r>
            <a:r>
              <a:rPr lang="el-GR" b="1" dirty="0" smtClean="0">
                <a:solidFill>
                  <a:schemeClr val="bg1"/>
                </a:solidFill>
              </a:rPr>
              <a:t>δ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22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CLSI does a reassessment of interpretive criteria when new information concerning antimicrobial resistance becomes available.</a:t>
            </a:r>
          </a:p>
          <a:p>
            <a:pPr algn="just"/>
            <a:endParaRPr lang="en-US" dirty="0" smtClean="0"/>
          </a:p>
          <a:p>
            <a:pPr algn="just"/>
            <a:r>
              <a:rPr lang="en-US" sz="2800" b="1" dirty="0" smtClean="0"/>
              <a:t>The CLIS breakpoints are revised to correspond to how particular antibiotics work in treating infections with </a:t>
            </a:r>
            <a:r>
              <a:rPr lang="en-US" sz="2800" b="1" dirty="0" smtClean="0">
                <a:solidFill>
                  <a:srgbClr val="FF0000"/>
                </a:solidFill>
              </a:rPr>
              <a:t>today’s</a:t>
            </a:r>
            <a:r>
              <a:rPr lang="en-US" sz="2800" b="1" dirty="0" smtClean="0"/>
              <a:t>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Enterobacteriaceae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b="1" dirty="0" smtClean="0"/>
              <a:t> Revised </a:t>
            </a:r>
            <a:r>
              <a:rPr lang="en-US" sz="3200" b="1" dirty="0" err="1" smtClean="0"/>
              <a:t>ertapenem</a:t>
            </a:r>
            <a:r>
              <a:rPr lang="en-US" sz="3200" b="1" dirty="0" smtClean="0"/>
              <a:t> breakpoints</a:t>
            </a:r>
          </a:p>
          <a:p>
            <a:pPr algn="just"/>
            <a:endParaRPr lang="en-US" sz="3200" b="1" dirty="0" smtClean="0"/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/>
              <a:t> Added ciprofloxacin breakpoints for </a:t>
            </a:r>
          </a:p>
          <a:p>
            <a:pPr algn="just"/>
            <a:r>
              <a:rPr lang="en-US" sz="3200" b="1" dirty="0" smtClean="0"/>
              <a:t>    use with </a:t>
            </a:r>
            <a:r>
              <a:rPr lang="en-US" sz="3200" b="1" i="1" dirty="0" smtClean="0"/>
              <a:t>S. </a:t>
            </a:r>
            <a:r>
              <a:rPr lang="en-US" sz="3200" b="1" i="1" dirty="0" err="1" smtClean="0"/>
              <a:t>typhi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 </a:t>
            </a:r>
            <a:r>
              <a:rPr lang="en-US" sz="3200" b="1" dirty="0" err="1" smtClean="0"/>
              <a:t>extraintestinal</a:t>
            </a:r>
            <a:r>
              <a:rPr lang="en-US" sz="3200" b="1" dirty="0" smtClean="0"/>
              <a:t> </a:t>
            </a:r>
          </a:p>
          <a:p>
            <a:pPr algn="just"/>
            <a:r>
              <a:rPr lang="en-US" sz="3200" b="1" dirty="0" smtClean="0"/>
              <a:t>    isolates of </a:t>
            </a:r>
            <a:r>
              <a:rPr lang="en-US" sz="3200" b="1" i="1" dirty="0" smtClean="0"/>
              <a:t>Salmonella spp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Enterobacteriaceae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822960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3"/>
                <a:gridCol w="1066797"/>
                <a:gridCol w="1012374"/>
                <a:gridCol w="1273629"/>
                <a:gridCol w="1077687"/>
                <a:gridCol w="1175658"/>
                <a:gridCol w="1175658"/>
              </a:tblGrid>
              <a:tr h="62546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CLSI </a:t>
                      </a:r>
                      <a:r>
                        <a:rPr lang="en-US" b="1" dirty="0" smtClean="0"/>
                        <a:t>Document</a:t>
                      </a:r>
                      <a:endParaRPr lang="en-US" b="1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MIC</a:t>
                      </a:r>
                      <a:r>
                        <a:rPr lang="en-US" baseline="0" dirty="0" smtClean="0"/>
                        <a:t> (µg/ml)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Disk Diffusion (mm)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54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Suscep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Res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577880">
                <a:tc>
                  <a:txBody>
                    <a:bodyPr/>
                    <a:lstStyle/>
                    <a:p>
                      <a:r>
                        <a:rPr lang="en-US" dirty="0" smtClean="0"/>
                        <a:t>M100-S19</a:t>
                      </a:r>
                    </a:p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≥19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16-18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r>
                        <a:rPr lang="en-US" dirty="0" smtClean="0"/>
                        <a:t>M100-S20</a:t>
                      </a:r>
                    </a:p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≥19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16-18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r>
                        <a:rPr lang="en-US" dirty="0" smtClean="0"/>
                        <a:t>M100-S20U</a:t>
                      </a:r>
                    </a:p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≤0.25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≥23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20-22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≤19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r>
                        <a:rPr lang="en-US" dirty="0" smtClean="0"/>
                        <a:t>M100-S21</a:t>
                      </a:r>
                    </a:p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≤0.25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≥23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20-22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≤19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5460">
                <a:tc>
                  <a:txBody>
                    <a:bodyPr/>
                    <a:lstStyle/>
                    <a:p>
                      <a:r>
                        <a:rPr lang="en-US" dirty="0" smtClean="0"/>
                        <a:t>M100-S22</a:t>
                      </a:r>
                    </a:p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≤0.5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≥22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19-21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≤18</a:t>
                      </a:r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76200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Ertapenem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Why did CLSI Revise </a:t>
            </a:r>
            <a:r>
              <a:rPr lang="en-US" sz="3200" b="1" dirty="0" err="1" smtClean="0">
                <a:solidFill>
                  <a:schemeClr val="bg1"/>
                </a:solidFill>
              </a:rPr>
              <a:t>Ertapenem</a:t>
            </a:r>
            <a:r>
              <a:rPr lang="en-US" sz="3200" b="1" dirty="0" smtClean="0">
                <a:solidFill>
                  <a:schemeClr val="bg1"/>
                </a:solidFill>
              </a:rPr>
              <a:t> Breakpoints Twice in 2 Years?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June 2010 </a:t>
            </a:r>
            <a:r>
              <a:rPr lang="en-US" sz="2000" b="1" dirty="0" err="1" smtClean="0"/>
              <a:t>Ertapenem</a:t>
            </a:r>
            <a:r>
              <a:rPr lang="en-US" sz="2000" b="1" dirty="0" smtClean="0"/>
              <a:t> breakpoints for </a:t>
            </a:r>
            <a:r>
              <a:rPr lang="en-US" sz="2000" b="1" dirty="0" err="1" smtClean="0"/>
              <a:t>Enterobacteriaceae</a:t>
            </a:r>
            <a:r>
              <a:rPr lang="en-US" sz="2000" b="1" dirty="0" smtClean="0"/>
              <a:t> were based primarily on PK/PD review, MIC distributions from limited clinical data with no MICs at 0.5 µg/ml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So a conservative ≤0.25 µg/ml cutoff for susceptibility was chosen for June 2010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The January 2012 </a:t>
            </a:r>
            <a:r>
              <a:rPr lang="en-US" sz="2000" b="1" dirty="0" err="1" smtClean="0"/>
              <a:t>Ertapenem</a:t>
            </a:r>
            <a:r>
              <a:rPr lang="en-US" sz="2000" b="1" dirty="0" smtClean="0"/>
              <a:t> breakpoints for </a:t>
            </a:r>
            <a:r>
              <a:rPr lang="en-US" sz="2000" b="1" dirty="0" err="1" smtClean="0"/>
              <a:t>Enterobacteriaceae</a:t>
            </a:r>
            <a:r>
              <a:rPr lang="en-US" sz="2000" b="1" dirty="0" smtClean="0"/>
              <a:t> were based on further PK/PD review, additional MIC distributions from additional clinical data with MICs of 0.5 µg/ml not having </a:t>
            </a:r>
            <a:r>
              <a:rPr lang="en-US" sz="2000" b="1" dirty="0" err="1" smtClean="0"/>
              <a:t>carbapenemases</a:t>
            </a:r>
            <a:r>
              <a:rPr lang="en-US" sz="2000" b="1" dirty="0" smtClean="0"/>
              <a:t>, AND because the lowest concentration on some commercial panels is 0.5 µg/ml thus making it possible to use the 2012 CLSI </a:t>
            </a:r>
            <a:r>
              <a:rPr lang="en-US" sz="2000" b="1" dirty="0" err="1" smtClean="0"/>
              <a:t>Ertapenem</a:t>
            </a:r>
            <a:r>
              <a:rPr lang="en-US" sz="2000" b="1" dirty="0" smtClean="0"/>
              <a:t> breakpoint if they wanted to do the verification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0"/>
            <a:ext cx="396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Using FDA Breakpoints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3009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Screen for ESBL or</a:t>
            </a:r>
          </a:p>
          <a:p>
            <a:r>
              <a:rPr lang="en-US" sz="2400" b="1" dirty="0" err="1" smtClean="0"/>
              <a:t>Carbapenemase</a:t>
            </a:r>
            <a:r>
              <a:rPr lang="en-US" sz="2400" b="1" dirty="0" smtClean="0"/>
              <a:t> -</a:t>
            </a:r>
          </a:p>
          <a:p>
            <a:r>
              <a:rPr lang="en-US" sz="2400" b="1" dirty="0" smtClean="0"/>
              <a:t>If Positive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349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Perform ESBL or MHT </a:t>
            </a:r>
          </a:p>
          <a:p>
            <a:r>
              <a:rPr lang="en-US" sz="2400" b="1" dirty="0" smtClean="0"/>
              <a:t>Confirmation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152400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Using CLSI Breakpoints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209800"/>
            <a:ext cx="40094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ESBL Screen or</a:t>
            </a:r>
          </a:p>
          <a:p>
            <a:r>
              <a:rPr lang="en-US" sz="2400" b="1" dirty="0" err="1" smtClean="0"/>
              <a:t>Carbapenemase</a:t>
            </a:r>
            <a:r>
              <a:rPr lang="en-US" sz="2400" b="1" dirty="0" smtClean="0"/>
              <a:t> screen </a:t>
            </a:r>
          </a:p>
          <a:p>
            <a:r>
              <a:rPr lang="en-US" sz="2400" b="1" dirty="0" smtClean="0"/>
              <a:t>Needed Report S/I/R ± MIC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If requested for Infection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Control purposes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About ESBL or </a:t>
            </a:r>
            <a:r>
              <a:rPr lang="en-US" sz="3200" b="1" dirty="0" err="1" smtClean="0">
                <a:solidFill>
                  <a:schemeClr val="bg1"/>
                </a:solidFill>
              </a:rPr>
              <a:t>Carbapenemase</a:t>
            </a:r>
            <a:r>
              <a:rPr lang="en-US" sz="3200" b="1" dirty="0" smtClean="0">
                <a:solidFill>
                  <a:schemeClr val="bg1"/>
                </a:solidFill>
              </a:rPr>
              <a:t> Screening and Confirmation?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495800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Perform ESBL or MHT </a:t>
            </a:r>
          </a:p>
          <a:p>
            <a:r>
              <a:rPr lang="en-US" sz="2400" b="1" dirty="0" smtClean="0"/>
              <a:t>Screen and Confirmation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029200"/>
            <a:ext cx="360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Confirmation positive –</a:t>
            </a:r>
          </a:p>
          <a:p>
            <a:r>
              <a:rPr lang="en-US" sz="2400" b="1" dirty="0" smtClean="0"/>
              <a:t>Report M100-S19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Health">
  <a:themeElements>
    <a:clrScheme name="ProHeal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Healt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" charset="-128"/>
          </a:defRPr>
        </a:defPPr>
      </a:lstStyle>
    </a:lnDef>
  </a:objectDefaults>
  <a:extraClrSchemeLst>
    <a:extraClrScheme>
      <a:clrScheme name="ProHeal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Heal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Heal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Heal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Heal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Heal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Heal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Heal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Heal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Heal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Heal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Heal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Metadata2 xmlns="b8d4423e-d233-4bc9-97bc-d7574ce75186"/>
    <Metadata3 xmlns="b8d4423e-d233-4bc9-97bc-d7574ce75186">48</Metadata3>
    <Metadata1 xmlns="b8d4423e-d233-4bc9-97bc-d7574ce75186">
      <Value>1</Value>
    </Metadata1>
    <Description0 xmlns="b8d4423e-d233-4bc9-97bc-d7574ce75186">Navigating the 2012 Changes to CLSI M100, M02, and M07
Ray Podzorski's Wisconsin AST Training Presentation 2012</Description0>
    <Copyright xmlns="b8d4423e-d233-4bc9-97bc-d7574ce75186" xsi:nil="true"/>
    <Permissions xmlns="b8d4423e-d233-4bc9-97bc-d7574ce75186">The document can only be viewed by APHL members.</Permissions>
    <Featured xmlns="b8d4423e-d233-4bc9-97bc-d7574ce75186">false</Featured>
    <Published_x0020_Year xmlns="b8d4423e-d233-4bc9-97bc-d7574ce75186" xsi:nil="true"/>
    <End_x0020_Date xmlns="b8d4423e-d233-4bc9-97bc-d7574ce75186" xsi:nil="true"/>
    <Published_x0020_Month xmlns="b8d4423e-d233-4bc9-97bc-d7574ce75186">Jan</Published_x0020_Month>
    <RatingCount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0E0EC527B554AB13806798E16CC3D" ma:contentTypeVersion="50" ma:contentTypeDescription="Create a new document." ma:contentTypeScope="" ma:versionID="9652002b3d3fef1c7d58a128ad095318">
  <xsd:schema xmlns:xsd="http://www.w3.org/2001/XMLSchema" xmlns:xs="http://www.w3.org/2001/XMLSchema" xmlns:p="http://schemas.microsoft.com/office/2006/metadata/properties" xmlns:ns1="http://schemas.microsoft.com/sharepoint/v3" xmlns:ns2="50f2c2bb-0164-486c-a94f-462cfe3e18e4" xmlns:ns3="18bd4c3f-a4f2-4e0b-a3e7-155bda212c1e" targetNamespace="http://schemas.microsoft.com/office/2006/metadata/properties" ma:root="true" ma:fieldsID="c245f9afc2b44e9d1faad81008d9108e" ns1:_="" ns2:_="" ns3:_="">
    <xsd:import namespace="http://schemas.microsoft.com/sharepoint/v3"/>
    <xsd:import namespace="50f2c2bb-0164-486c-a94f-462cfe3e18e4"/>
    <xsd:import namespace="18bd4c3f-a4f2-4e0b-a3e7-155bda212c1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3:_dlc_DocId" minOccurs="0"/>
                <xsd:element ref="ns3:_dlc_DocIdUrl" minOccurs="0"/>
                <xsd:element ref="ns3:_dlc_DocIdPersistId" minOccurs="0"/>
                <xsd:element ref="ns2:Copyright" minOccurs="0"/>
                <xsd:element ref="ns2:Permissions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internalName="PublishingStartDate">
      <xsd:simpleType>
        <xsd:restriction base="dms:Unknown"/>
      </xsd:simpleType>
    </xsd:element>
    <xsd:element name="PublishingExpirationDate" ma:index="3" nillable="true" ma:displayName="Scheduling End Date" ma:internalName="PublishingExpirationDate">
      <xsd:simpleType>
        <xsd:restriction base="dms:Unknown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1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3" nillable="true" ma:displayName="Number of Likes" ma:internalName="LikesCount">
      <xsd:simpleType>
        <xsd:restriction base="dms:Unknown"/>
      </xsd:simpleType>
    </xsd:element>
    <xsd:element name="LikedBy" ma:index="24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2c2bb-0164-486c-a94f-462cfe3e18e4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>
      <xsd:simpleType>
        <xsd:restriction base="dms:Note"/>
      </xsd:simpleType>
    </xsd:element>
    <xsd:element name="Metadata1" ma:index="5" nillable="true" ma:displayName="Categories" ma:description="Select at least one category that relates to your resource.&lt;br&gt;&lt;br&gt;Adding a category aids in the search of your resource." ma:list="{0374c4f2-e654-49ac-a18a-336fea91df26}" ma:internalName="Metadata1" ma:showField="Title" ma:web="020f1094-de47-4204-9234-97d7dea42b7a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6" nillable="true" ma:displayName="Topics" ma:description="Select one or more topics which relate to your resource.&lt;br&gt;&lt;br&gt;Assigning a topic to a resource allows you to &lt;br&gt;further define your resource." ma:list="{73bc9c00-e104-4369-be82-dad136c635d4}" ma:internalName="Metadata2" ma:showField="Title" ma:web="020f1094-de47-4204-9234-97d7dea42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7" ma:displayName="Geographical Location or Agency" ma:description="Select the agency or state where the resource is from." ma:list="{d9c0a659-4262-4020-8b9d-15b01283bc19}" ma:internalName="Metadata3" ma:showField="Title" ma:web="020f1094-de47-4204-9234-97d7dea42b7a">
      <xsd:simpleType>
        <xsd:restriction base="dms:Lookup"/>
      </xsd:simpleType>
    </xsd:element>
    <xsd:element name="Copyright" ma:index="19" nillable="true" ma:displayName="Copyright" ma:description="Please indicate the copyright status of the resource." ma:format="Dropdown" ma:internalName="Copyright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20" nillable="true" ma:displayName="Permissions" ma:description="Please indicate your preference regarding&lt;br&gt;who has permission to view the resource." ma:format="Dropdown" ma:internalName="Permissions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25" nillable="true" ma:displayName="Featured" ma:default="0" ma:internalName="Featured">
      <xsd:simpleType>
        <xsd:restriction base="dms:Boolean"/>
      </xsd:simpleType>
    </xsd:element>
    <xsd:element name="Published_x0020_Year" ma:index="26" nillable="true" ma:displayName="Published Year" ma:internalName="Published_x0020_Year">
      <xsd:simpleType>
        <xsd:restriction base="dms:Text">
          <xsd:maxLength value="255"/>
        </xsd:restriction>
      </xsd:simpleType>
    </xsd:element>
    <xsd:element name="Published_x0020_Month" ma:index="27" nillable="true" ma:displayName="Published Month" ma:default="Jan" ma:format="Dropdown" ma:internalName="Published_x0020_Month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28" nillable="true" ma:displayName="End Date" ma:format="DateOnly" ma:internalName="End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4c3f-a4f2-4e0b-a3e7-155bda212c1e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8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515997CB0546990B9821911254AF" ma:contentTypeVersion="25" ma:contentTypeDescription="Create a new document." ma:contentTypeScope="" ma:versionID="7eb8ef94f857e49f708fedbde209fca8">
  <xsd:schema xmlns:xsd="http://www.w3.org/2001/XMLSchema" xmlns:xs="http://www.w3.org/2001/XMLSchema" xmlns:p="http://schemas.microsoft.com/office/2006/metadata/properties" xmlns:ns1="http://schemas.microsoft.com/sharepoint/v3" xmlns:ns2="b8d4423e-d233-4bc9-97bc-d7574ce75186" targetNamespace="http://schemas.microsoft.com/office/2006/metadata/properties" ma:root="true" ma:fieldsID="dc9d42076f6c8e0d0ec43dbcf73cb2e6" ns1:_="" ns2:_="">
    <xsd:import namespace="http://schemas.microsoft.com/sharepoint/v3"/>
    <xsd:import namespace="b8d4423e-d233-4bc9-97bc-d7574ce751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2:Copyright" minOccurs="0"/>
                <xsd:element ref="ns2:Permissions" minOccurs="0"/>
                <xsd:element ref="ns1:LikesCount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>
      <xsd:simpleType>
        <xsd:restriction base="dms:Unknown"/>
      </xsd:simpleType>
    </xsd:element>
    <xsd:element name="RatingCount" ma:index="11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LikesCount" ma:index="14" nillable="true" ma:displayName="Number of Likes" ma:internalName="Likes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423e-d233-4bc9-97bc-d7574ce75186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 ma:readOnly="false">
      <xsd:simpleType>
        <xsd:restriction base="dms:Note"/>
      </xsd:simpleType>
    </xsd:element>
    <xsd:element name="Metadata1" ma:index="6" nillable="true" ma:displayName="Categories" ma:description="Select at least one category that relates to your resource.&lt;br&gt;&lt;br&gt;Adding a category aids in the search of your resource." ma:list="{61941f64-2feb-4028-a951-3b5c001de6c7}" ma:internalName="Metadata1" ma:readOnly="false" ma:showField="Title" ma:web="81f67e4c-6aed-4aaa-86d1-aa3898cd5d42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7" nillable="true" ma:displayName="Topics" ma:description="Select one or more topics which relate to your resource.&lt;br&gt;&lt;br&gt;Assigning a topic to a resource allows you to &lt;br&gt;further define your resource." ma:list="{e62908a1-1960-4f5e-843f-21c192ab3536}" ma:internalName="Metadata2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8" ma:displayName="Geographical Location or Agency" ma:description="Select the agency or state where the resource is from." ma:list="{064f33b2-56c3-4a74-b5fe-4ad23400e58d}" ma:internalName="Metadata3" ma:readOnly="false" ma:showField="Title" ma:web="81f67e4c-6aed-4aaa-86d1-aa3898cd5d42">
      <xsd:simpleType>
        <xsd:restriction base="dms:Lookup"/>
      </xsd:simpleType>
    </xsd:element>
    <xsd:element name="Copyright" ma:index="12" nillable="true" ma:displayName="Copyright" ma:description="Please indicate the copyright status of the resource." ma:format="Dropdown" ma:internalName="Copyright" ma:readOnly="false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13" nillable="true" ma:displayName="Permissions" ma:description="Please indicate your preference regarding&lt;br&gt;who has permission to view the resource." ma:format="Dropdown" ma:internalName="Permissions" ma:readOnly="false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15" nillable="true" ma:displayName="Featured" ma:default="0" ma:internalName="Featured" ma:readOnly="false">
      <xsd:simpleType>
        <xsd:restriction base="dms:Boolean"/>
      </xsd:simpleType>
    </xsd:element>
    <xsd:element name="Published_x0020_Year" ma:index="16" nillable="true" ma:displayName="Published Year" ma:internalName="Published_x0020_Year" ma:readOnly="false">
      <xsd:simpleType>
        <xsd:restriction base="dms:Text">
          <xsd:maxLength value="255"/>
        </xsd:restriction>
      </xsd:simpleType>
    </xsd:element>
    <xsd:element name="Published_x0020_Month" ma:index="17" nillable="true" ma:displayName="Published Month" ma:default="Jan" ma:format="Dropdown" ma:internalName="Published_x0020_Month" ma:readOnly="false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18" nillable="true" ma:displayName="End Date" ma:format="DateOnly" ma:internalName="End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5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B4075-9295-4239-98C1-B6ED08F05741}"/>
</file>

<file path=customXml/itemProps2.xml><?xml version="1.0" encoding="utf-8"?>
<ds:datastoreItem xmlns:ds="http://schemas.openxmlformats.org/officeDocument/2006/customXml" ds:itemID="{FCA52037-9B11-4F85-925D-2E8717D41F64}"/>
</file>

<file path=customXml/itemProps3.xml><?xml version="1.0" encoding="utf-8"?>
<ds:datastoreItem xmlns:ds="http://schemas.openxmlformats.org/officeDocument/2006/customXml" ds:itemID="{3002C66F-1861-4440-9D91-6DDFBDAA00B3}"/>
</file>

<file path=customXml/itemProps4.xml><?xml version="1.0" encoding="utf-8"?>
<ds:datastoreItem xmlns:ds="http://schemas.openxmlformats.org/officeDocument/2006/customXml" ds:itemID="{7333AEEA-4FBE-42EE-B38B-59364ED8BD85}"/>
</file>

<file path=docProps/app.xml><?xml version="1.0" encoding="utf-8"?>
<Properties xmlns="http://schemas.openxmlformats.org/officeDocument/2006/extended-properties" xmlns:vt="http://schemas.openxmlformats.org/officeDocument/2006/docPropsVTypes">
  <Template>WSLHCdifftalk2010b</Template>
  <TotalTime>3825</TotalTime>
  <Words>1692</Words>
  <Application>Microsoft Office PowerPoint</Application>
  <PresentationFormat>On-screen Show (4:3)</PresentationFormat>
  <Paragraphs>574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ProHealth</vt:lpstr>
      <vt:lpstr>PowerPoint Presentation</vt:lpstr>
      <vt:lpstr>PowerPoint Presentation</vt:lpstr>
      <vt:lpstr>All Updated in 2012</vt:lpstr>
      <vt:lpstr>Major CLSI Changes in 2012</vt:lpstr>
      <vt:lpstr>Why the Breakpoint δ?</vt:lpstr>
      <vt:lpstr>Enterobacteriaceae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Pseudomonas aeruginosa</vt:lpstr>
      <vt:lpstr>PowerPoint Presentation</vt:lpstr>
      <vt:lpstr>PowerPoint Presentation</vt:lpstr>
      <vt:lpstr>PowerPoint Presentation</vt:lpstr>
      <vt:lpstr>Breakpoint Facts</vt:lpstr>
      <vt:lpstr> IMPORTANT POINT!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S. aureus β-lactamase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Anaerobe Suscep. Table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ProHealth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AST Training 2012- Presentation, Oct 2012</dc:title>
  <dc:creator>p1332</dc:creator>
  <cp:keywords>wisconsin; clia; training 2012</cp:keywords>
  <cp:lastModifiedBy>sonji.johnson</cp:lastModifiedBy>
  <cp:revision>358</cp:revision>
  <dcterms:created xsi:type="dcterms:W3CDTF">2012-03-09T20:23:56Z</dcterms:created>
  <dcterms:modified xsi:type="dcterms:W3CDTF">2012-10-03T19:19:18Z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0x0101000B0D515997CB0546990B9821911254AF</vt:lpwstr>
  </property>
  <property fmtid="{D5CDD505-2E9C-101B-9397-08002B2CF9AE}" pid="3" name="_dlc_DocIdItemGuid">
    <vt:lpwstr>c0b8a7f9-c8d0-46eb-84eb-02a2f90ba585</vt:lpwstr>
  </property>
  <property fmtid="{D5CDD505-2E9C-101B-9397-08002B2CF9AE}" pid="4" name="Page Title">
    <vt:lpwstr/>
  </property>
</Properties>
</file>